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Lst>
  <p:custDataLst>
    <p:tags r:id="rId3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2D16FA-E832-4616-9F18-F60E0781A9A4}" v="119" dt="2023-06-17T16:40:53.681"/>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2.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rie Smith" userId="6768087f10027921" providerId="LiveId" clId="{C12D16FA-E832-4616-9F18-F60E0781A9A4}"/>
    <pc:docChg chg="undo custSel addSld modSld">
      <pc:chgData name="Valerie Smith" userId="6768087f10027921" providerId="LiveId" clId="{C12D16FA-E832-4616-9F18-F60E0781A9A4}" dt="2023-06-17T16:40:53.679" v="5077"/>
      <pc:docMkLst>
        <pc:docMk/>
      </pc:docMkLst>
      <pc:sldChg chg="addSp delSp modSp mod modTransition modAnim modNotesTx">
        <pc:chgData name="Valerie Smith" userId="6768087f10027921" providerId="LiveId" clId="{C12D16FA-E832-4616-9F18-F60E0781A9A4}" dt="2023-06-17T16:19:18.859" v="5067"/>
        <pc:sldMkLst>
          <pc:docMk/>
          <pc:sldMk cId="0" sldId="256"/>
        </pc:sldMkLst>
        <pc:spChg chg="mod">
          <ac:chgData name="Valerie Smith" userId="6768087f10027921" providerId="LiveId" clId="{C12D16FA-E832-4616-9F18-F60E0781A9A4}" dt="2023-06-16T16:41:10.694" v="39" actId="20577"/>
          <ac:spMkLst>
            <pc:docMk/>
            <pc:sldMk cId="0" sldId="256"/>
            <ac:spMk id="145" creationId="{00000000-0000-0000-0000-000000000000}"/>
          </ac:spMkLst>
        </pc:spChg>
        <pc:picChg chg="add del mod">
          <ac:chgData name="Valerie Smith" userId="6768087f10027921" providerId="LiveId" clId="{C12D16FA-E832-4616-9F18-F60E0781A9A4}" dt="2023-06-17T15:52:13.581" v="5034"/>
          <ac:picMkLst>
            <pc:docMk/>
            <pc:sldMk cId="0" sldId="256"/>
            <ac:picMk id="5" creationId="{54DD3E20-1504-36EF-8F02-7E4074E2BB9A}"/>
          </ac:picMkLst>
        </pc:picChg>
        <pc:picChg chg="add del mod">
          <ac:chgData name="Valerie Smith" userId="6768087f10027921" providerId="LiveId" clId="{C12D16FA-E832-4616-9F18-F60E0781A9A4}" dt="2023-06-17T16:18:53.087" v="5066"/>
          <ac:picMkLst>
            <pc:docMk/>
            <pc:sldMk cId="0" sldId="256"/>
            <ac:picMk id="12" creationId="{5EAE8A1A-9FE4-9331-D43D-6C1F16558721}"/>
          </ac:picMkLst>
        </pc:picChg>
        <pc:picChg chg="add mod">
          <ac:chgData name="Valerie Smith" userId="6768087f10027921" providerId="LiveId" clId="{C12D16FA-E832-4616-9F18-F60E0781A9A4}" dt="2023-06-17T16:19:18.859" v="5067"/>
          <ac:picMkLst>
            <pc:docMk/>
            <pc:sldMk cId="0" sldId="256"/>
            <ac:picMk id="17" creationId="{FCF9490E-2347-9593-5010-5F5D4053B596}"/>
          </ac:picMkLst>
        </pc:picChg>
      </pc:sldChg>
      <pc:sldChg chg="addSp delSp modSp mod modTransition modAnim modNotesTx">
        <pc:chgData name="Valerie Smith" userId="6768087f10027921" providerId="LiveId" clId="{C12D16FA-E832-4616-9F18-F60E0781A9A4}" dt="2023-06-17T16:20:15.964" v="5069"/>
        <pc:sldMkLst>
          <pc:docMk/>
          <pc:sldMk cId="0" sldId="257"/>
        </pc:sldMkLst>
        <pc:spChg chg="add del mod">
          <ac:chgData name="Valerie Smith" userId="6768087f10027921" providerId="LiveId" clId="{C12D16FA-E832-4616-9F18-F60E0781A9A4}" dt="2023-06-16T21:04:31.186" v="2664" actId="478"/>
          <ac:spMkLst>
            <pc:docMk/>
            <pc:sldMk cId="0" sldId="257"/>
            <ac:spMk id="2" creationId="{D726AE67-FA5D-F775-02FB-5EBD7875EFC7}"/>
          </ac:spMkLst>
        </pc:spChg>
        <pc:spChg chg="mod">
          <ac:chgData name="Valerie Smith" userId="6768087f10027921" providerId="LiveId" clId="{C12D16FA-E832-4616-9F18-F60E0781A9A4}" dt="2023-06-16T22:09:39.021" v="4940" actId="2711"/>
          <ac:spMkLst>
            <pc:docMk/>
            <pc:sldMk cId="0" sldId="257"/>
            <ac:spMk id="152" creationId="{00000000-0000-0000-0000-000000000000}"/>
          </ac:spMkLst>
        </pc:spChg>
        <pc:picChg chg="add del mod">
          <ac:chgData name="Valerie Smith" userId="6768087f10027921" providerId="LiveId" clId="{C12D16FA-E832-4616-9F18-F60E0781A9A4}" dt="2023-06-17T15:49:17.665" v="5030"/>
          <ac:picMkLst>
            <pc:docMk/>
            <pc:sldMk cId="0" sldId="257"/>
            <ac:picMk id="7" creationId="{84684EE1-BEAF-0422-E078-43042C308937}"/>
          </ac:picMkLst>
        </pc:picChg>
        <pc:picChg chg="add del mod">
          <ac:chgData name="Valerie Smith" userId="6768087f10027921" providerId="LiveId" clId="{C12D16FA-E832-4616-9F18-F60E0781A9A4}" dt="2023-06-17T15:51:11.426" v="5032"/>
          <ac:picMkLst>
            <pc:docMk/>
            <pc:sldMk cId="0" sldId="257"/>
            <ac:picMk id="12" creationId="{52B5C029-CAF4-CDF9-E62B-99EAC15FF913}"/>
          </ac:picMkLst>
        </pc:picChg>
        <pc:picChg chg="add del mod">
          <ac:chgData name="Valerie Smith" userId="6768087f10027921" providerId="LiveId" clId="{C12D16FA-E832-4616-9F18-F60E0781A9A4}" dt="2023-06-17T16:19:49.745" v="5068"/>
          <ac:picMkLst>
            <pc:docMk/>
            <pc:sldMk cId="0" sldId="257"/>
            <ac:picMk id="17" creationId="{F97F3B63-53C2-36DD-E9E4-BAB919411BB4}"/>
          </ac:picMkLst>
        </pc:picChg>
        <pc:picChg chg="add mod">
          <ac:chgData name="Valerie Smith" userId="6768087f10027921" providerId="LiveId" clId="{C12D16FA-E832-4616-9F18-F60E0781A9A4}" dt="2023-06-17T16:20:15.964" v="5069"/>
          <ac:picMkLst>
            <pc:docMk/>
            <pc:sldMk cId="0" sldId="257"/>
            <ac:picMk id="22" creationId="{31258F10-FA34-2588-9C5E-9A454C13ACF0}"/>
          </ac:picMkLst>
        </pc:picChg>
      </pc:sldChg>
      <pc:sldChg chg="addSp delSp modSp mod modTransition modAnim modNotesTx">
        <pc:chgData name="Valerie Smith" userId="6768087f10027921" providerId="LiveId" clId="{C12D16FA-E832-4616-9F18-F60E0781A9A4}" dt="2023-06-17T15:54:35.187" v="5037"/>
        <pc:sldMkLst>
          <pc:docMk/>
          <pc:sldMk cId="0" sldId="258"/>
        </pc:sldMkLst>
        <pc:spChg chg="mod">
          <ac:chgData name="Valerie Smith" userId="6768087f10027921" providerId="LiveId" clId="{C12D16FA-E832-4616-9F18-F60E0781A9A4}" dt="2023-06-16T22:13:00.068" v="4958" actId="20577"/>
          <ac:spMkLst>
            <pc:docMk/>
            <pc:sldMk cId="0" sldId="258"/>
            <ac:spMk id="160" creationId="{00000000-0000-0000-0000-000000000000}"/>
          </ac:spMkLst>
        </pc:spChg>
        <pc:graphicFrameChg chg="mod modGraphic">
          <ac:chgData name="Valerie Smith" userId="6768087f10027921" providerId="LiveId" clId="{C12D16FA-E832-4616-9F18-F60E0781A9A4}" dt="2023-06-16T17:08:31.264" v="285" actId="108"/>
          <ac:graphicFrameMkLst>
            <pc:docMk/>
            <pc:sldMk cId="0" sldId="258"/>
            <ac:graphicFrameMk id="161" creationId="{00000000-0000-0000-0000-000000000000}"/>
          </ac:graphicFrameMkLst>
        </pc:graphicFrameChg>
        <pc:picChg chg="add del mod">
          <ac:chgData name="Valerie Smith" userId="6768087f10027921" providerId="LiveId" clId="{C12D16FA-E832-4616-9F18-F60E0781A9A4}" dt="2023-06-17T15:53:43.085" v="5036"/>
          <ac:picMkLst>
            <pc:docMk/>
            <pc:sldMk cId="0" sldId="258"/>
            <ac:picMk id="4" creationId="{C58BC874-C64F-95F9-C1AE-7AACEFBBD95D}"/>
          </ac:picMkLst>
        </pc:picChg>
        <pc:picChg chg="add mod">
          <ac:chgData name="Valerie Smith" userId="6768087f10027921" providerId="LiveId" clId="{C12D16FA-E832-4616-9F18-F60E0781A9A4}" dt="2023-06-17T15:54:35.187" v="5037"/>
          <ac:picMkLst>
            <pc:docMk/>
            <pc:sldMk cId="0" sldId="258"/>
            <ac:picMk id="9" creationId="{067F93E6-116F-1A08-EC34-5D34205FB5A2}"/>
          </ac:picMkLst>
        </pc:picChg>
      </pc:sldChg>
      <pc:sldChg chg="addSp delSp modSp mod modTransition modAnim modNotesTx">
        <pc:chgData name="Valerie Smith" userId="6768087f10027921" providerId="LiveId" clId="{C12D16FA-E832-4616-9F18-F60E0781A9A4}" dt="2023-06-17T16:22:19.989" v="5071"/>
        <pc:sldMkLst>
          <pc:docMk/>
          <pc:sldMk cId="0" sldId="259"/>
        </pc:sldMkLst>
        <pc:spChg chg="mod">
          <ac:chgData name="Valerie Smith" userId="6768087f10027921" providerId="LiveId" clId="{C12D16FA-E832-4616-9F18-F60E0781A9A4}" dt="2023-06-16T17:29:38.211" v="497" actId="1076"/>
          <ac:spMkLst>
            <pc:docMk/>
            <pc:sldMk cId="0" sldId="259"/>
            <ac:spMk id="167" creationId="{00000000-0000-0000-0000-000000000000}"/>
          </ac:spMkLst>
        </pc:spChg>
        <pc:spChg chg="del mod">
          <ac:chgData name="Valerie Smith" userId="6768087f10027921" providerId="LiveId" clId="{C12D16FA-E832-4616-9F18-F60E0781A9A4}" dt="2023-06-16T17:19:16.731" v="473" actId="478"/>
          <ac:spMkLst>
            <pc:docMk/>
            <pc:sldMk cId="0" sldId="259"/>
            <ac:spMk id="168" creationId="{00000000-0000-0000-0000-000000000000}"/>
          </ac:spMkLst>
        </pc:spChg>
        <pc:graphicFrameChg chg="add del mod modGraphic">
          <ac:chgData name="Valerie Smith" userId="6768087f10027921" providerId="LiveId" clId="{C12D16FA-E832-4616-9F18-F60E0781A9A4}" dt="2023-06-16T17:13:09.301" v="444" actId="478"/>
          <ac:graphicFrameMkLst>
            <pc:docMk/>
            <pc:sldMk cId="0" sldId="259"/>
            <ac:graphicFrameMk id="2" creationId="{C0F428EA-00DA-4B5F-B79A-ED7465976B1D}"/>
          </ac:graphicFrameMkLst>
        </pc:graphicFrameChg>
        <pc:graphicFrameChg chg="add mod modGraphic">
          <ac:chgData name="Valerie Smith" userId="6768087f10027921" providerId="LiveId" clId="{C12D16FA-E832-4616-9F18-F60E0781A9A4}" dt="2023-06-16T22:10:00.687" v="4942" actId="2711"/>
          <ac:graphicFrameMkLst>
            <pc:docMk/>
            <pc:sldMk cId="0" sldId="259"/>
            <ac:graphicFrameMk id="3" creationId="{C1D0599A-05D7-8F89-3AE9-1533E4ED2A68}"/>
          </ac:graphicFrameMkLst>
        </pc:graphicFrameChg>
        <pc:picChg chg="add del mod">
          <ac:chgData name="Valerie Smith" userId="6768087f10027921" providerId="LiveId" clId="{C12D16FA-E832-4616-9F18-F60E0781A9A4}" dt="2023-06-17T15:55:35.565" v="5038"/>
          <ac:picMkLst>
            <pc:docMk/>
            <pc:sldMk cId="0" sldId="259"/>
            <ac:picMk id="5" creationId="{1353E786-DA8E-76BC-3F11-6B792F7D81D9}"/>
          </ac:picMkLst>
        </pc:picChg>
        <pc:picChg chg="add del mod">
          <ac:chgData name="Valerie Smith" userId="6768087f10027921" providerId="LiveId" clId="{C12D16FA-E832-4616-9F18-F60E0781A9A4}" dt="2023-06-17T16:21:37.702" v="5070"/>
          <ac:picMkLst>
            <pc:docMk/>
            <pc:sldMk cId="0" sldId="259"/>
            <ac:picMk id="10" creationId="{B3AEA3CF-E08D-78A4-2D9B-AA2894D8B186}"/>
          </ac:picMkLst>
        </pc:picChg>
        <pc:picChg chg="add mod">
          <ac:chgData name="Valerie Smith" userId="6768087f10027921" providerId="LiveId" clId="{C12D16FA-E832-4616-9F18-F60E0781A9A4}" dt="2023-06-17T16:22:19.989" v="5071"/>
          <ac:picMkLst>
            <pc:docMk/>
            <pc:sldMk cId="0" sldId="259"/>
            <ac:picMk id="15" creationId="{03CCAD0D-359A-090C-74E1-07BCEF6F2A3B}"/>
          </ac:picMkLst>
        </pc:picChg>
      </pc:sldChg>
      <pc:sldChg chg="addSp delSp modSp mod modTransition modAnim modNotesTx">
        <pc:chgData name="Valerie Smith" userId="6768087f10027921" providerId="LiveId" clId="{C12D16FA-E832-4616-9F18-F60E0781A9A4}" dt="2023-06-17T15:58:00.790" v="5041"/>
        <pc:sldMkLst>
          <pc:docMk/>
          <pc:sldMk cId="0" sldId="260"/>
        </pc:sldMkLst>
        <pc:spChg chg="add mod">
          <ac:chgData name="Valerie Smith" userId="6768087f10027921" providerId="LiveId" clId="{C12D16FA-E832-4616-9F18-F60E0781A9A4}" dt="2023-06-16T22:10:15.121" v="4943" actId="2711"/>
          <ac:spMkLst>
            <pc:docMk/>
            <pc:sldMk cId="0" sldId="260"/>
            <ac:spMk id="3" creationId="{7E8DE3FC-27A3-DB26-7CFB-ABCCD2F86C26}"/>
          </ac:spMkLst>
        </pc:spChg>
        <pc:spChg chg="mod">
          <ac:chgData name="Valerie Smith" userId="6768087f10027921" providerId="LiveId" clId="{C12D16FA-E832-4616-9F18-F60E0781A9A4}" dt="2023-06-16T22:10:15.121" v="4943" actId="2711"/>
          <ac:spMkLst>
            <pc:docMk/>
            <pc:sldMk cId="0" sldId="260"/>
            <ac:spMk id="174" creationId="{00000000-0000-0000-0000-000000000000}"/>
          </ac:spMkLst>
        </pc:spChg>
        <pc:spChg chg="del mod">
          <ac:chgData name="Valerie Smith" userId="6768087f10027921" providerId="LiveId" clId="{C12D16FA-E832-4616-9F18-F60E0781A9A4}" dt="2023-06-16T18:24:45.971" v="510"/>
          <ac:spMkLst>
            <pc:docMk/>
            <pc:sldMk cId="0" sldId="260"/>
            <ac:spMk id="175" creationId="{00000000-0000-0000-0000-000000000000}"/>
          </ac:spMkLst>
        </pc:spChg>
        <pc:graphicFrameChg chg="add del mod ord">
          <ac:chgData name="Valerie Smith" userId="6768087f10027921" providerId="LiveId" clId="{C12D16FA-E832-4616-9F18-F60E0781A9A4}" dt="2023-06-16T18:26:13.594" v="515" actId="478"/>
          <ac:graphicFrameMkLst>
            <pc:docMk/>
            <pc:sldMk cId="0" sldId="260"/>
            <ac:graphicFrameMk id="2" creationId="{FDD33A08-0DE2-2C45-E557-F52C304EBC53}"/>
          </ac:graphicFrameMkLst>
        </pc:graphicFrameChg>
        <pc:picChg chg="add mod">
          <ac:chgData name="Valerie Smith" userId="6768087f10027921" providerId="LiveId" clId="{C12D16FA-E832-4616-9F18-F60E0781A9A4}" dt="2023-06-16T22:10:15.121" v="4943" actId="2711"/>
          <ac:picMkLst>
            <pc:docMk/>
            <pc:sldMk cId="0" sldId="260"/>
            <ac:picMk id="5" creationId="{B3D21FC1-5902-4B88-21A0-A13CFEEED701}"/>
          </ac:picMkLst>
        </pc:picChg>
        <pc:picChg chg="add del mod">
          <ac:chgData name="Valerie Smith" userId="6768087f10027921" providerId="LiveId" clId="{C12D16FA-E832-4616-9F18-F60E0781A9A4}" dt="2023-06-17T15:57:20.717" v="5040"/>
          <ac:picMkLst>
            <pc:docMk/>
            <pc:sldMk cId="0" sldId="260"/>
            <ac:picMk id="6" creationId="{D8AF8F6A-8D61-D022-C4F4-0760B31B4248}"/>
          </ac:picMkLst>
        </pc:picChg>
        <pc:picChg chg="add mod">
          <ac:chgData name="Valerie Smith" userId="6768087f10027921" providerId="LiveId" clId="{C12D16FA-E832-4616-9F18-F60E0781A9A4}" dt="2023-06-17T15:58:00.790" v="5041"/>
          <ac:picMkLst>
            <pc:docMk/>
            <pc:sldMk cId="0" sldId="260"/>
            <ac:picMk id="11" creationId="{4E00AF47-1751-2CA1-5104-D8D42818DC50}"/>
          </ac:picMkLst>
        </pc:picChg>
        <pc:picChg chg="mod ord">
          <ac:chgData name="Valerie Smith" userId="6768087f10027921" providerId="LiveId" clId="{C12D16FA-E832-4616-9F18-F60E0781A9A4}" dt="2023-06-16T22:10:15.121" v="4943" actId="2711"/>
          <ac:picMkLst>
            <pc:docMk/>
            <pc:sldMk cId="0" sldId="260"/>
            <ac:picMk id="176" creationId="{00000000-0000-0000-0000-000000000000}"/>
          </ac:picMkLst>
        </pc:picChg>
      </pc:sldChg>
      <pc:sldChg chg="addSp delSp modSp mod modTransition modAnim modNotesTx">
        <pc:chgData name="Valerie Smith" userId="6768087f10027921" providerId="LiveId" clId="{C12D16FA-E832-4616-9F18-F60E0781A9A4}" dt="2023-06-17T16:24:23.788" v="5073"/>
        <pc:sldMkLst>
          <pc:docMk/>
          <pc:sldMk cId="0" sldId="261"/>
        </pc:sldMkLst>
        <pc:spChg chg="add del mod ord">
          <ac:chgData name="Valerie Smith" userId="6768087f10027921" providerId="LiveId" clId="{C12D16FA-E832-4616-9F18-F60E0781A9A4}" dt="2023-06-16T18:31:11.691" v="571" actId="478"/>
          <ac:spMkLst>
            <pc:docMk/>
            <pc:sldMk cId="0" sldId="261"/>
            <ac:spMk id="3" creationId="{5B9F7F78-BB36-ABA2-0D50-DCB896A28B78}"/>
          </ac:spMkLst>
        </pc:spChg>
        <pc:spChg chg="mod">
          <ac:chgData name="Valerie Smith" userId="6768087f10027921" providerId="LiveId" clId="{C12D16FA-E832-4616-9F18-F60E0781A9A4}" dt="2023-06-16T22:10:33.818" v="4944" actId="2711"/>
          <ac:spMkLst>
            <pc:docMk/>
            <pc:sldMk cId="0" sldId="261"/>
            <ac:spMk id="181" creationId="{00000000-0000-0000-0000-000000000000}"/>
          </ac:spMkLst>
        </pc:spChg>
        <pc:spChg chg="del">
          <ac:chgData name="Valerie Smith" userId="6768087f10027921" providerId="LiveId" clId="{C12D16FA-E832-4616-9F18-F60E0781A9A4}" dt="2023-06-16T18:29:40.652" v="561" actId="478"/>
          <ac:spMkLst>
            <pc:docMk/>
            <pc:sldMk cId="0" sldId="261"/>
            <ac:spMk id="182" creationId="{00000000-0000-0000-0000-000000000000}"/>
          </ac:spMkLst>
        </pc:spChg>
        <pc:graphicFrameChg chg="add mod modGraphic">
          <ac:chgData name="Valerie Smith" userId="6768087f10027921" providerId="LiveId" clId="{C12D16FA-E832-4616-9F18-F60E0781A9A4}" dt="2023-06-16T22:10:44.950" v="4945" actId="2711"/>
          <ac:graphicFrameMkLst>
            <pc:docMk/>
            <pc:sldMk cId="0" sldId="261"/>
            <ac:graphicFrameMk id="4" creationId="{78B6FDBD-99BE-6C11-76DE-EB9F14BF7581}"/>
          </ac:graphicFrameMkLst>
        </pc:graphicFrameChg>
        <pc:picChg chg="add del mod">
          <ac:chgData name="Valerie Smith" userId="6768087f10027921" providerId="LiveId" clId="{C12D16FA-E832-4616-9F18-F60E0781A9A4}" dt="2023-06-17T15:59:03.711" v="5042"/>
          <ac:picMkLst>
            <pc:docMk/>
            <pc:sldMk cId="0" sldId="261"/>
            <ac:picMk id="5" creationId="{AD0BB309-B7F9-F950-5A8C-CEC6488B0298}"/>
          </ac:picMkLst>
        </pc:picChg>
        <pc:picChg chg="add del mod">
          <ac:chgData name="Valerie Smith" userId="6768087f10027921" providerId="LiveId" clId="{C12D16FA-E832-4616-9F18-F60E0781A9A4}" dt="2023-06-17T15:59:57.635" v="5044"/>
          <ac:picMkLst>
            <pc:docMk/>
            <pc:sldMk cId="0" sldId="261"/>
            <ac:picMk id="10" creationId="{3168F43B-6474-7E2F-F17F-E1F4620DD249}"/>
          </ac:picMkLst>
        </pc:picChg>
        <pc:picChg chg="add del mod">
          <ac:chgData name="Valerie Smith" userId="6768087f10027921" providerId="LiveId" clId="{C12D16FA-E832-4616-9F18-F60E0781A9A4}" dt="2023-06-17T16:23:40.741" v="5072"/>
          <ac:picMkLst>
            <pc:docMk/>
            <pc:sldMk cId="0" sldId="261"/>
            <ac:picMk id="15" creationId="{5E5174B0-359A-CCA4-DF8E-FAB6788FC0C0}"/>
          </ac:picMkLst>
        </pc:picChg>
        <pc:picChg chg="add mod">
          <ac:chgData name="Valerie Smith" userId="6768087f10027921" providerId="LiveId" clId="{C12D16FA-E832-4616-9F18-F60E0781A9A4}" dt="2023-06-17T16:24:23.788" v="5073"/>
          <ac:picMkLst>
            <pc:docMk/>
            <pc:sldMk cId="0" sldId="261"/>
            <ac:picMk id="20" creationId="{5F345CC4-3D10-3C3B-03BA-B8BA70BFEF0C}"/>
          </ac:picMkLst>
        </pc:picChg>
      </pc:sldChg>
      <pc:sldChg chg="addSp delSp modSp mod modTransition modAnim modNotesTx">
        <pc:chgData name="Valerie Smith" userId="6768087f10027921" providerId="LiveId" clId="{C12D16FA-E832-4616-9F18-F60E0781A9A4}" dt="2023-06-17T16:02:16.734" v="5047"/>
        <pc:sldMkLst>
          <pc:docMk/>
          <pc:sldMk cId="0" sldId="262"/>
        </pc:sldMkLst>
        <pc:spChg chg="del mod">
          <ac:chgData name="Valerie Smith" userId="6768087f10027921" providerId="LiveId" clId="{C12D16FA-E832-4616-9F18-F60E0781A9A4}" dt="2023-06-16T18:32:41.381" v="660" actId="478"/>
          <ac:spMkLst>
            <pc:docMk/>
            <pc:sldMk cId="0" sldId="262"/>
            <ac:spMk id="189" creationId="{00000000-0000-0000-0000-000000000000}"/>
          </ac:spMkLst>
        </pc:spChg>
        <pc:graphicFrameChg chg="add mod modGraphic">
          <ac:chgData name="Valerie Smith" userId="6768087f10027921" providerId="LiveId" clId="{C12D16FA-E832-4616-9F18-F60E0781A9A4}" dt="2023-06-16T22:10:58.053" v="4946" actId="2711"/>
          <ac:graphicFrameMkLst>
            <pc:docMk/>
            <pc:sldMk cId="0" sldId="262"/>
            <ac:graphicFrameMk id="2" creationId="{B1651AA4-A750-690C-ACD1-F303D7F9F6CF}"/>
          </ac:graphicFrameMkLst>
        </pc:graphicFrameChg>
        <pc:picChg chg="add del mod">
          <ac:chgData name="Valerie Smith" userId="6768087f10027921" providerId="LiveId" clId="{C12D16FA-E832-4616-9F18-F60E0781A9A4}" dt="2023-06-17T16:01:34.570" v="5046"/>
          <ac:picMkLst>
            <pc:docMk/>
            <pc:sldMk cId="0" sldId="262"/>
            <ac:picMk id="5" creationId="{1D220133-504C-A01B-BEB1-13A5BE7BEE43}"/>
          </ac:picMkLst>
        </pc:picChg>
        <pc:picChg chg="add mod">
          <ac:chgData name="Valerie Smith" userId="6768087f10027921" providerId="LiveId" clId="{C12D16FA-E832-4616-9F18-F60E0781A9A4}" dt="2023-06-17T16:02:16.734" v="5047"/>
          <ac:picMkLst>
            <pc:docMk/>
            <pc:sldMk cId="0" sldId="262"/>
            <ac:picMk id="10" creationId="{139F495C-DDB8-BC25-9B71-586BF5F4DC25}"/>
          </ac:picMkLst>
        </pc:picChg>
      </pc:sldChg>
      <pc:sldChg chg="addSp delSp modSp mod modTransition modAnim modNotesTx">
        <pc:chgData name="Valerie Smith" userId="6768087f10027921" providerId="LiveId" clId="{C12D16FA-E832-4616-9F18-F60E0781A9A4}" dt="2023-06-17T16:40:53.679" v="5077"/>
        <pc:sldMkLst>
          <pc:docMk/>
          <pc:sldMk cId="0" sldId="263"/>
        </pc:sldMkLst>
        <pc:spChg chg="mod">
          <ac:chgData name="Valerie Smith" userId="6768087f10027921" providerId="LiveId" clId="{C12D16FA-E832-4616-9F18-F60E0781A9A4}" dt="2023-06-16T19:45:10.159" v="1066" actId="20577"/>
          <ac:spMkLst>
            <pc:docMk/>
            <pc:sldMk cId="0" sldId="263"/>
            <ac:spMk id="196" creationId="{00000000-0000-0000-0000-000000000000}"/>
          </ac:spMkLst>
        </pc:spChg>
        <pc:picChg chg="add mod">
          <ac:chgData name="Valerie Smith" userId="6768087f10027921" providerId="LiveId" clId="{C12D16FA-E832-4616-9F18-F60E0781A9A4}" dt="2023-06-16T19:31:28.926" v="683" actId="1076"/>
          <ac:picMkLst>
            <pc:docMk/>
            <pc:sldMk cId="0" sldId="263"/>
            <ac:picMk id="3" creationId="{81CAB770-4D83-100B-1574-24B3A2636B50}"/>
          </ac:picMkLst>
        </pc:picChg>
        <pc:picChg chg="add mod">
          <ac:chgData name="Valerie Smith" userId="6768087f10027921" providerId="LiveId" clId="{C12D16FA-E832-4616-9F18-F60E0781A9A4}" dt="2023-06-16T19:33:05.339" v="687" actId="962"/>
          <ac:picMkLst>
            <pc:docMk/>
            <pc:sldMk cId="0" sldId="263"/>
            <ac:picMk id="5" creationId="{7ABA9437-315D-2968-EC91-FC833B8C62C2}"/>
          </ac:picMkLst>
        </pc:picChg>
        <pc:picChg chg="add del mod">
          <ac:chgData name="Valerie Smith" userId="6768087f10027921" providerId="LiveId" clId="{C12D16FA-E832-4616-9F18-F60E0781A9A4}" dt="2023-06-17T16:40:04.555" v="5076"/>
          <ac:picMkLst>
            <pc:docMk/>
            <pc:sldMk cId="0" sldId="263"/>
            <ac:picMk id="6" creationId="{D17D6FEE-BD31-6BB0-8D95-B7F9CDEF5E3C}"/>
          </ac:picMkLst>
        </pc:picChg>
        <pc:picChg chg="add mod">
          <ac:chgData name="Valerie Smith" userId="6768087f10027921" providerId="LiveId" clId="{C12D16FA-E832-4616-9F18-F60E0781A9A4}" dt="2023-06-17T16:40:53.679" v="5077"/>
          <ac:picMkLst>
            <pc:docMk/>
            <pc:sldMk cId="0" sldId="263"/>
            <ac:picMk id="11" creationId="{64496D7E-443D-2FA9-F0EE-428F3F5D5178}"/>
          </ac:picMkLst>
        </pc:picChg>
      </pc:sldChg>
      <pc:sldChg chg="addSp delSp modSp modTransition modAnim modNotesTx">
        <pc:chgData name="Valerie Smith" userId="6768087f10027921" providerId="LiveId" clId="{C12D16FA-E832-4616-9F18-F60E0781A9A4}" dt="2023-06-17T16:07:13.545" v="5055"/>
        <pc:sldMkLst>
          <pc:docMk/>
          <pc:sldMk cId="0" sldId="264"/>
        </pc:sldMkLst>
        <pc:picChg chg="add del mod">
          <ac:chgData name="Valerie Smith" userId="6768087f10027921" providerId="LiveId" clId="{C12D16FA-E832-4616-9F18-F60E0781A9A4}" dt="2023-06-17T16:06:47.043" v="5054"/>
          <ac:picMkLst>
            <pc:docMk/>
            <pc:sldMk cId="0" sldId="264"/>
            <ac:picMk id="4" creationId="{87FAB9BB-D1A4-F7B8-4FC7-A03D5C9903E4}"/>
          </ac:picMkLst>
        </pc:picChg>
        <pc:picChg chg="add mod">
          <ac:chgData name="Valerie Smith" userId="6768087f10027921" providerId="LiveId" clId="{C12D16FA-E832-4616-9F18-F60E0781A9A4}" dt="2023-06-17T16:07:13.545" v="5055"/>
          <ac:picMkLst>
            <pc:docMk/>
            <pc:sldMk cId="0" sldId="264"/>
            <ac:picMk id="9" creationId="{6998C5B9-6BB5-0E46-AFF7-9F1A59215AC1}"/>
          </ac:picMkLst>
        </pc:picChg>
      </pc:sldChg>
      <pc:sldChg chg="addSp delSp modSp mod modTransition modAnim modNotesTx">
        <pc:chgData name="Valerie Smith" userId="6768087f10027921" providerId="LiveId" clId="{C12D16FA-E832-4616-9F18-F60E0781A9A4}" dt="2023-06-17T16:27:46.493" v="5075"/>
        <pc:sldMkLst>
          <pc:docMk/>
          <pc:sldMk cId="0" sldId="265"/>
        </pc:sldMkLst>
        <pc:spChg chg="mod">
          <ac:chgData name="Valerie Smith" userId="6768087f10027921" providerId="LiveId" clId="{C12D16FA-E832-4616-9F18-F60E0781A9A4}" dt="2023-06-16T20:58:55.436" v="2611" actId="313"/>
          <ac:spMkLst>
            <pc:docMk/>
            <pc:sldMk cId="0" sldId="265"/>
            <ac:spMk id="210" creationId="{00000000-0000-0000-0000-000000000000}"/>
          </ac:spMkLst>
        </pc:spChg>
        <pc:picChg chg="add del mod">
          <ac:chgData name="Valerie Smith" userId="6768087f10027921" providerId="LiveId" clId="{C12D16FA-E832-4616-9F18-F60E0781A9A4}" dt="2023-06-17T16:07:48.340" v="5056"/>
          <ac:picMkLst>
            <pc:docMk/>
            <pc:sldMk cId="0" sldId="265"/>
            <ac:picMk id="4" creationId="{DD5200CE-6C41-52A8-9CC8-B38A46FEF606}"/>
          </ac:picMkLst>
        </pc:picChg>
        <pc:picChg chg="add del mod">
          <ac:chgData name="Valerie Smith" userId="6768087f10027921" providerId="LiveId" clId="{C12D16FA-E832-4616-9F18-F60E0781A9A4}" dt="2023-06-17T16:27:01.641" v="5074"/>
          <ac:picMkLst>
            <pc:docMk/>
            <pc:sldMk cId="0" sldId="265"/>
            <ac:picMk id="9" creationId="{D62A19F9-4486-3291-B4E5-162FD07A0DB6}"/>
          </ac:picMkLst>
        </pc:picChg>
        <pc:picChg chg="add mod">
          <ac:chgData name="Valerie Smith" userId="6768087f10027921" providerId="LiveId" clId="{C12D16FA-E832-4616-9F18-F60E0781A9A4}" dt="2023-06-17T16:27:46.493" v="5075"/>
          <ac:picMkLst>
            <pc:docMk/>
            <pc:sldMk cId="0" sldId="265"/>
            <ac:picMk id="14" creationId="{442C847E-DD06-98F5-A602-C4689F2F1D60}"/>
          </ac:picMkLst>
        </pc:picChg>
      </pc:sldChg>
      <pc:sldChg chg="addSp delSp modSp mod modTransition modAnim modNotesTx">
        <pc:chgData name="Valerie Smith" userId="6768087f10027921" providerId="LiveId" clId="{C12D16FA-E832-4616-9F18-F60E0781A9A4}" dt="2023-06-17T16:13:46.210" v="5059"/>
        <pc:sldMkLst>
          <pc:docMk/>
          <pc:sldMk cId="0" sldId="266"/>
        </pc:sldMkLst>
        <pc:spChg chg="mod">
          <ac:chgData name="Valerie Smith" userId="6768087f10027921" providerId="LiveId" clId="{C12D16FA-E832-4616-9F18-F60E0781A9A4}" dt="2023-06-16T22:11:36.332" v="4949" actId="27636"/>
          <ac:spMkLst>
            <pc:docMk/>
            <pc:sldMk cId="0" sldId="266"/>
            <ac:spMk id="217" creationId="{00000000-0000-0000-0000-000000000000}"/>
          </ac:spMkLst>
        </pc:spChg>
        <pc:picChg chg="add del mod">
          <ac:chgData name="Valerie Smith" userId="6768087f10027921" providerId="LiveId" clId="{C12D16FA-E832-4616-9F18-F60E0781A9A4}" dt="2023-06-17T16:12:59.181" v="5058"/>
          <ac:picMkLst>
            <pc:docMk/>
            <pc:sldMk cId="0" sldId="266"/>
            <ac:picMk id="4" creationId="{3149885B-A194-D94C-3422-7EB40E06B6AE}"/>
          </ac:picMkLst>
        </pc:picChg>
        <pc:picChg chg="add mod">
          <ac:chgData name="Valerie Smith" userId="6768087f10027921" providerId="LiveId" clId="{C12D16FA-E832-4616-9F18-F60E0781A9A4}" dt="2023-06-17T16:13:46.210" v="5059"/>
          <ac:picMkLst>
            <pc:docMk/>
            <pc:sldMk cId="0" sldId="266"/>
            <ac:picMk id="9" creationId="{D87B0DE6-9E7F-7E78-BC46-AB8C5BC9AA24}"/>
          </ac:picMkLst>
        </pc:picChg>
      </pc:sldChg>
      <pc:sldChg chg="addSp delSp modSp mod modTransition modAnim modNotesTx">
        <pc:chgData name="Valerie Smith" userId="6768087f10027921" providerId="LiveId" clId="{C12D16FA-E832-4616-9F18-F60E0781A9A4}" dt="2023-06-17T16:15:30.647" v="5061"/>
        <pc:sldMkLst>
          <pc:docMk/>
          <pc:sldMk cId="0" sldId="267"/>
        </pc:sldMkLst>
        <pc:spChg chg="mod">
          <ac:chgData name="Valerie Smith" userId="6768087f10027921" providerId="LiveId" clId="{C12D16FA-E832-4616-9F18-F60E0781A9A4}" dt="2023-06-16T21:49:37.925" v="3657" actId="20577"/>
          <ac:spMkLst>
            <pc:docMk/>
            <pc:sldMk cId="0" sldId="267"/>
            <ac:spMk id="224" creationId="{00000000-0000-0000-0000-000000000000}"/>
          </ac:spMkLst>
        </pc:spChg>
        <pc:picChg chg="add del mod">
          <ac:chgData name="Valerie Smith" userId="6768087f10027921" providerId="LiveId" clId="{C12D16FA-E832-4616-9F18-F60E0781A9A4}" dt="2023-06-17T16:14:40.154" v="5060"/>
          <ac:picMkLst>
            <pc:docMk/>
            <pc:sldMk cId="0" sldId="267"/>
            <ac:picMk id="4" creationId="{A1504BA8-E1B4-65E5-9423-2A38BCD28911}"/>
          </ac:picMkLst>
        </pc:picChg>
        <pc:picChg chg="add mod">
          <ac:chgData name="Valerie Smith" userId="6768087f10027921" providerId="LiveId" clId="{C12D16FA-E832-4616-9F18-F60E0781A9A4}" dt="2023-06-17T16:15:30.647" v="5061"/>
          <ac:picMkLst>
            <pc:docMk/>
            <pc:sldMk cId="0" sldId="267"/>
            <ac:picMk id="9" creationId="{B4EE8D51-F471-E8C6-7552-E10AB01DEBC2}"/>
          </ac:picMkLst>
        </pc:picChg>
      </pc:sldChg>
      <pc:sldChg chg="addSp delSp modSp mod modTransition modAnim modNotesTx">
        <pc:chgData name="Valerie Smith" userId="6768087f10027921" providerId="LiveId" clId="{C12D16FA-E832-4616-9F18-F60E0781A9A4}" dt="2023-06-17T16:16:44.994" v="5063"/>
        <pc:sldMkLst>
          <pc:docMk/>
          <pc:sldMk cId="0" sldId="268"/>
        </pc:sldMkLst>
        <pc:spChg chg="mod">
          <ac:chgData name="Valerie Smith" userId="6768087f10027921" providerId="LiveId" clId="{C12D16FA-E832-4616-9F18-F60E0781A9A4}" dt="2023-06-16T22:12:03.907" v="4950" actId="2711"/>
          <ac:spMkLst>
            <pc:docMk/>
            <pc:sldMk cId="0" sldId="268"/>
            <ac:spMk id="231" creationId="{00000000-0000-0000-0000-000000000000}"/>
          </ac:spMkLst>
        </pc:spChg>
        <pc:picChg chg="add del mod">
          <ac:chgData name="Valerie Smith" userId="6768087f10027921" providerId="LiveId" clId="{C12D16FA-E832-4616-9F18-F60E0781A9A4}" dt="2023-06-17T16:15:51.643" v="5062"/>
          <ac:picMkLst>
            <pc:docMk/>
            <pc:sldMk cId="0" sldId="268"/>
            <ac:picMk id="4" creationId="{160A3F3F-34CC-644B-9528-4B44739F6989}"/>
          </ac:picMkLst>
        </pc:picChg>
        <pc:picChg chg="add mod">
          <ac:chgData name="Valerie Smith" userId="6768087f10027921" providerId="LiveId" clId="{C12D16FA-E832-4616-9F18-F60E0781A9A4}" dt="2023-06-17T16:16:44.994" v="5063"/>
          <ac:picMkLst>
            <pc:docMk/>
            <pc:sldMk cId="0" sldId="268"/>
            <ac:picMk id="9" creationId="{CD63E220-2E08-56ED-04BC-4D143424117E}"/>
          </ac:picMkLst>
        </pc:picChg>
      </pc:sldChg>
      <pc:sldChg chg="addSp delSp modSp mod modTransition modAnim modNotesTx">
        <pc:chgData name="Valerie Smith" userId="6768087f10027921" providerId="LiveId" clId="{C12D16FA-E832-4616-9F18-F60E0781A9A4}" dt="2023-06-17T16:18:24.003" v="5065"/>
        <pc:sldMkLst>
          <pc:docMk/>
          <pc:sldMk cId="0" sldId="269"/>
        </pc:sldMkLst>
        <pc:spChg chg="mod">
          <ac:chgData name="Valerie Smith" userId="6768087f10027921" providerId="LiveId" clId="{C12D16FA-E832-4616-9F18-F60E0781A9A4}" dt="2023-06-16T21:55:51.594" v="3667" actId="108"/>
          <ac:spMkLst>
            <pc:docMk/>
            <pc:sldMk cId="0" sldId="269"/>
            <ac:spMk id="238" creationId="{00000000-0000-0000-0000-000000000000}"/>
          </ac:spMkLst>
        </pc:spChg>
        <pc:picChg chg="add del mod">
          <ac:chgData name="Valerie Smith" userId="6768087f10027921" providerId="LiveId" clId="{C12D16FA-E832-4616-9F18-F60E0781A9A4}" dt="2023-06-17T16:17:57.332" v="5064"/>
          <ac:picMkLst>
            <pc:docMk/>
            <pc:sldMk cId="0" sldId="269"/>
            <ac:picMk id="4" creationId="{6769A839-27AD-0662-F04C-36144492B1E1}"/>
          </ac:picMkLst>
        </pc:picChg>
        <pc:picChg chg="add mod">
          <ac:chgData name="Valerie Smith" userId="6768087f10027921" providerId="LiveId" clId="{C12D16FA-E832-4616-9F18-F60E0781A9A4}" dt="2023-06-17T16:18:24.003" v="5065"/>
          <ac:picMkLst>
            <pc:docMk/>
            <pc:sldMk cId="0" sldId="269"/>
            <ac:picMk id="9" creationId="{FACC6CD2-13E8-345D-E3EA-A7D4BFC9C234}"/>
          </ac:picMkLst>
        </pc:picChg>
        <pc:picChg chg="mod ord">
          <ac:chgData name="Valerie Smith" userId="6768087f10027921" providerId="LiveId" clId="{C12D16FA-E832-4616-9F18-F60E0781A9A4}" dt="2023-06-16T21:55:30.515" v="3664" actId="1076"/>
          <ac:picMkLst>
            <pc:docMk/>
            <pc:sldMk cId="0" sldId="269"/>
            <ac:picMk id="239" creationId="{00000000-0000-0000-0000-000000000000}"/>
          </ac:picMkLst>
        </pc:picChg>
      </pc:sldChg>
      <pc:sldChg chg="addSp delSp modSp add mod modTransition modAnim modNotesTx">
        <pc:chgData name="Valerie Smith" userId="6768087f10027921" providerId="LiveId" clId="{C12D16FA-E832-4616-9F18-F60E0781A9A4}" dt="2023-06-17T16:04:16.420" v="5049"/>
        <pc:sldMkLst>
          <pc:docMk/>
          <pc:sldMk cId="4168199397" sldId="270"/>
        </pc:sldMkLst>
        <pc:spChg chg="mod">
          <ac:chgData name="Valerie Smith" userId="6768087f10027921" providerId="LiveId" clId="{C12D16FA-E832-4616-9F18-F60E0781A9A4}" dt="2023-06-16T19:44:43.348" v="1042" actId="20577"/>
          <ac:spMkLst>
            <pc:docMk/>
            <pc:sldMk cId="4168199397" sldId="270"/>
            <ac:spMk id="196" creationId="{00000000-0000-0000-0000-000000000000}"/>
          </ac:spMkLst>
        </pc:spChg>
        <pc:picChg chg="del">
          <ac:chgData name="Valerie Smith" userId="6768087f10027921" providerId="LiveId" clId="{C12D16FA-E832-4616-9F18-F60E0781A9A4}" dt="2023-06-16T19:34:47.708" v="816" actId="478"/>
          <ac:picMkLst>
            <pc:docMk/>
            <pc:sldMk cId="4168199397" sldId="270"/>
            <ac:picMk id="3" creationId="{81CAB770-4D83-100B-1574-24B3A2636B50}"/>
          </ac:picMkLst>
        </pc:picChg>
        <pc:picChg chg="add mod">
          <ac:chgData name="Valerie Smith" userId="6768087f10027921" providerId="LiveId" clId="{C12D16FA-E832-4616-9F18-F60E0781A9A4}" dt="2023-06-16T19:35:21.509" v="822" actId="1076"/>
          <ac:picMkLst>
            <pc:docMk/>
            <pc:sldMk cId="4168199397" sldId="270"/>
            <ac:picMk id="4" creationId="{213A74C4-E043-13B1-A37D-D606814195A9}"/>
          </ac:picMkLst>
        </pc:picChg>
        <pc:picChg chg="del">
          <ac:chgData name="Valerie Smith" userId="6768087f10027921" providerId="LiveId" clId="{C12D16FA-E832-4616-9F18-F60E0781A9A4}" dt="2023-06-16T19:35:24.980" v="823" actId="478"/>
          <ac:picMkLst>
            <pc:docMk/>
            <pc:sldMk cId="4168199397" sldId="270"/>
            <ac:picMk id="5" creationId="{7ABA9437-315D-2968-EC91-FC833B8C62C2}"/>
          </ac:picMkLst>
        </pc:picChg>
        <pc:picChg chg="add del mod">
          <ac:chgData name="Valerie Smith" userId="6768087f10027921" providerId="LiveId" clId="{C12D16FA-E832-4616-9F18-F60E0781A9A4}" dt="2023-06-17T16:03:41.255" v="5048"/>
          <ac:picMkLst>
            <pc:docMk/>
            <pc:sldMk cId="4168199397" sldId="270"/>
            <ac:picMk id="5" creationId="{C476FE52-625A-5C3F-3569-EBF55462F153}"/>
          </ac:picMkLst>
        </pc:picChg>
        <pc:picChg chg="add mod">
          <ac:chgData name="Valerie Smith" userId="6768087f10027921" providerId="LiveId" clId="{C12D16FA-E832-4616-9F18-F60E0781A9A4}" dt="2023-06-16T19:38:29.704" v="859" actId="1076"/>
          <ac:picMkLst>
            <pc:docMk/>
            <pc:sldMk cId="4168199397" sldId="270"/>
            <ac:picMk id="7" creationId="{C1430AA9-0A04-4F4E-96A9-4FA12647F417}"/>
          </ac:picMkLst>
        </pc:picChg>
        <pc:picChg chg="add mod">
          <ac:chgData name="Valerie Smith" userId="6768087f10027921" providerId="LiveId" clId="{C12D16FA-E832-4616-9F18-F60E0781A9A4}" dt="2023-06-17T16:04:16.420" v="5049"/>
          <ac:picMkLst>
            <pc:docMk/>
            <pc:sldMk cId="4168199397" sldId="270"/>
            <ac:picMk id="11" creationId="{CF9A85D0-11D6-ABF3-4968-AC88B10CE339}"/>
          </ac:picMkLst>
        </pc:picChg>
      </pc:sldChg>
      <pc:sldChg chg="addSp delSp modSp add mod modTransition modAnim modNotesTx">
        <pc:chgData name="Valerie Smith" userId="6768087f10027921" providerId="LiveId" clId="{C12D16FA-E832-4616-9F18-F60E0781A9A4}" dt="2023-06-17T16:05:22.714" v="5051"/>
        <pc:sldMkLst>
          <pc:docMk/>
          <pc:sldMk cId="3840779684" sldId="271"/>
        </pc:sldMkLst>
        <pc:spChg chg="mod">
          <ac:chgData name="Valerie Smith" userId="6768087f10027921" providerId="LiveId" clId="{C12D16FA-E832-4616-9F18-F60E0781A9A4}" dt="2023-06-16T19:42:28.887" v="1014" actId="20577"/>
          <ac:spMkLst>
            <pc:docMk/>
            <pc:sldMk cId="3840779684" sldId="271"/>
            <ac:spMk id="196" creationId="{00000000-0000-0000-0000-000000000000}"/>
          </ac:spMkLst>
        </pc:spChg>
        <pc:picChg chg="add mod">
          <ac:chgData name="Valerie Smith" userId="6768087f10027921" providerId="LiveId" clId="{C12D16FA-E832-4616-9F18-F60E0781A9A4}" dt="2023-06-16T19:40:29.937" v="953" actId="14100"/>
          <ac:picMkLst>
            <pc:docMk/>
            <pc:sldMk cId="3840779684" sldId="271"/>
            <ac:picMk id="3" creationId="{84389C4D-31A1-4EEC-1729-27D90CAE5283}"/>
          </ac:picMkLst>
        </pc:picChg>
        <pc:picChg chg="del">
          <ac:chgData name="Valerie Smith" userId="6768087f10027921" providerId="LiveId" clId="{C12D16FA-E832-4616-9F18-F60E0781A9A4}" dt="2023-06-16T19:40:09.703" v="947" actId="478"/>
          <ac:picMkLst>
            <pc:docMk/>
            <pc:sldMk cId="3840779684" sldId="271"/>
            <ac:picMk id="4" creationId="{213A74C4-E043-13B1-A37D-D606814195A9}"/>
          </ac:picMkLst>
        </pc:picChg>
        <pc:picChg chg="add del mod">
          <ac:chgData name="Valerie Smith" userId="6768087f10027921" providerId="LiveId" clId="{C12D16FA-E832-4616-9F18-F60E0781A9A4}" dt="2023-06-17T16:04:51.838" v="5050"/>
          <ac:picMkLst>
            <pc:docMk/>
            <pc:sldMk cId="3840779684" sldId="271"/>
            <ac:picMk id="5" creationId="{562EE51B-446D-A5FB-B4D0-67FEE2ACBAE6}"/>
          </ac:picMkLst>
        </pc:picChg>
        <pc:picChg chg="add mod">
          <ac:chgData name="Valerie Smith" userId="6768087f10027921" providerId="LiveId" clId="{C12D16FA-E832-4616-9F18-F60E0781A9A4}" dt="2023-06-16T19:44:10.737" v="1018" actId="1076"/>
          <ac:picMkLst>
            <pc:docMk/>
            <pc:sldMk cId="3840779684" sldId="271"/>
            <ac:picMk id="6" creationId="{EC4B2265-7BC9-E513-215C-4DA489B54EE4}"/>
          </ac:picMkLst>
        </pc:picChg>
        <pc:picChg chg="del">
          <ac:chgData name="Valerie Smith" userId="6768087f10027921" providerId="LiveId" clId="{C12D16FA-E832-4616-9F18-F60E0781A9A4}" dt="2023-06-16T19:40:11.380" v="948" actId="478"/>
          <ac:picMkLst>
            <pc:docMk/>
            <pc:sldMk cId="3840779684" sldId="271"/>
            <ac:picMk id="7" creationId="{C1430AA9-0A04-4F4E-96A9-4FA12647F417}"/>
          </ac:picMkLst>
        </pc:picChg>
        <pc:picChg chg="add mod">
          <ac:chgData name="Valerie Smith" userId="6768087f10027921" providerId="LiveId" clId="{C12D16FA-E832-4616-9F18-F60E0781A9A4}" dt="2023-06-17T16:05:22.714" v="5051"/>
          <ac:picMkLst>
            <pc:docMk/>
            <pc:sldMk cId="3840779684" sldId="271"/>
            <ac:picMk id="11" creationId="{9D8A1CFD-5B8F-D0DC-6A30-4F46526FEA70}"/>
          </ac:picMkLst>
        </pc:picChg>
      </pc:sldChg>
      <pc:sldChg chg="addSp delSp modSp add mod modTransition modAnim modNotesTx">
        <pc:chgData name="Valerie Smith" userId="6768087f10027921" providerId="LiveId" clId="{C12D16FA-E832-4616-9F18-F60E0781A9A4}" dt="2023-06-17T16:06:25.776" v="5053"/>
        <pc:sldMkLst>
          <pc:docMk/>
          <pc:sldMk cId="1296155071" sldId="272"/>
        </pc:sldMkLst>
        <pc:spChg chg="mod">
          <ac:chgData name="Valerie Smith" userId="6768087f10027921" providerId="LiveId" clId="{C12D16FA-E832-4616-9F18-F60E0781A9A4}" dt="2023-06-16T19:46:41.999" v="1087" actId="20577"/>
          <ac:spMkLst>
            <pc:docMk/>
            <pc:sldMk cId="1296155071" sldId="272"/>
            <ac:spMk id="196" creationId="{00000000-0000-0000-0000-000000000000}"/>
          </ac:spMkLst>
        </pc:spChg>
        <pc:picChg chg="del">
          <ac:chgData name="Valerie Smith" userId="6768087f10027921" providerId="LiveId" clId="{C12D16FA-E832-4616-9F18-F60E0781A9A4}" dt="2023-06-16T19:46:08.068" v="1068" actId="478"/>
          <ac:picMkLst>
            <pc:docMk/>
            <pc:sldMk cId="1296155071" sldId="272"/>
            <ac:picMk id="3" creationId="{84389C4D-31A1-4EEC-1729-27D90CAE5283}"/>
          </ac:picMkLst>
        </pc:picChg>
        <pc:picChg chg="add mod">
          <ac:chgData name="Valerie Smith" userId="6768087f10027921" providerId="LiveId" clId="{C12D16FA-E832-4616-9F18-F60E0781A9A4}" dt="2023-06-16T19:46:30.977" v="1073" actId="27614"/>
          <ac:picMkLst>
            <pc:docMk/>
            <pc:sldMk cId="1296155071" sldId="272"/>
            <ac:picMk id="4" creationId="{D899D7F6-65C8-61E1-C274-02CDF8EE3228}"/>
          </ac:picMkLst>
        </pc:picChg>
        <pc:picChg chg="add del mod">
          <ac:chgData name="Valerie Smith" userId="6768087f10027921" providerId="LiveId" clId="{C12D16FA-E832-4616-9F18-F60E0781A9A4}" dt="2023-06-17T16:05:56.164" v="5052"/>
          <ac:picMkLst>
            <pc:docMk/>
            <pc:sldMk cId="1296155071" sldId="272"/>
            <ac:picMk id="5" creationId="{BF34C6DE-92C4-7D69-00A7-36E662188771}"/>
          </ac:picMkLst>
        </pc:picChg>
        <pc:picChg chg="del">
          <ac:chgData name="Valerie Smith" userId="6768087f10027921" providerId="LiveId" clId="{C12D16FA-E832-4616-9F18-F60E0781A9A4}" dt="2023-06-16T19:46:11.200" v="1069" actId="478"/>
          <ac:picMkLst>
            <pc:docMk/>
            <pc:sldMk cId="1296155071" sldId="272"/>
            <ac:picMk id="6" creationId="{EC4B2265-7BC9-E513-215C-4DA489B54EE4}"/>
          </ac:picMkLst>
        </pc:picChg>
        <pc:picChg chg="add mod">
          <ac:chgData name="Valerie Smith" userId="6768087f10027921" providerId="LiveId" clId="{C12D16FA-E832-4616-9F18-F60E0781A9A4}" dt="2023-06-16T19:47:58.510" v="1090" actId="27614"/>
          <ac:picMkLst>
            <pc:docMk/>
            <pc:sldMk cId="1296155071" sldId="272"/>
            <ac:picMk id="7" creationId="{9C6DC98B-BC74-9CCB-E421-EC3E3A763865}"/>
          </ac:picMkLst>
        </pc:picChg>
        <pc:picChg chg="add mod">
          <ac:chgData name="Valerie Smith" userId="6768087f10027921" providerId="LiveId" clId="{C12D16FA-E832-4616-9F18-F60E0781A9A4}" dt="2023-06-17T16:06:25.776" v="5053"/>
          <ac:picMkLst>
            <pc:docMk/>
            <pc:sldMk cId="1296155071" sldId="272"/>
            <ac:picMk id="11" creationId="{95648447-8741-3EFB-C8A2-E9F42DAEA2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everyone, my name is Valerie Smith, and I am a developer for Green Pace technology.  The presentation today will cover the software security policy that Green Pace has required to protect our software and data. </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is testing another popular method to change the size of elements in a collection, which is a critical factor in managing memory in an application.  The Test Detail summary shows that the test is successful.</a:t>
            </a:r>
            <a:endParaRPr dirty="0"/>
          </a:p>
        </p:txBody>
      </p:sp>
    </p:spTree>
    <p:extLst>
      <p:ext uri="{BB962C8B-B14F-4D97-AF65-F5344CB8AC3E}">
        <p14:creationId xmlns:p14="http://schemas.microsoft.com/office/powerpoint/2010/main" val="2242694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is also testing the same popular method from the previous slide to change the size of elements in a collection but is implemented using a negative test.  The negative test asserts that the original value is not the same. The Test Detail Summary shows that the test is successful.</a:t>
            </a:r>
            <a:endParaRPr dirty="0"/>
          </a:p>
        </p:txBody>
      </p:sp>
    </p:spTree>
    <p:extLst>
      <p:ext uri="{BB962C8B-B14F-4D97-AF65-F5344CB8AC3E}">
        <p14:creationId xmlns:p14="http://schemas.microsoft.com/office/powerpoint/2010/main" val="1073977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Automation Summary shows the entire flow of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In this image, the areas where security is incorporated are shown in every step of the process.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Tools that are implemented in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provide security for both application and infrastructure while the code is being written and as it is being built and deployed.  Automation is an important part of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and covers unit testing and as well as code scanning tools that are scanning for common known security vulnerabilities.  Monitoring tools are used to monitor uptimes, identify anomalies, and discover malicious activities. </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There are risks and benefits in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as compared to former DevOps methodologies where security was often excluded until the end of the application development or not included at all.  As today’s applications are becoming increasingly complex, security can no longer be kept separate or </a:t>
            </a:r>
            <a:r>
              <a:rPr lang="en-US" sz="1800" dirty="0" err="1">
                <a:effectLst/>
                <a:latin typeface="Calibri" panose="020F0502020204030204" pitchFamily="34" charset="0"/>
                <a:ea typeface="Calibri" panose="020F0502020204030204" pitchFamily="34" charset="0"/>
              </a:rPr>
              <a:t>discluded</a:t>
            </a:r>
            <a:r>
              <a:rPr lang="en-US" sz="1800" dirty="0">
                <a:effectLst/>
                <a:latin typeface="Calibri" panose="020F0502020204030204" pitchFamily="34" charset="0"/>
                <a:ea typeface="Calibri" panose="020F0502020204030204" pitchFamily="34" charset="0"/>
              </a:rPr>
              <a:t>.  Benefits of adding security in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include preventing threats by the use of access control, data classification, encryption, remote access, acceptable use, patching, malicious code protections, physical security, and more.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In addition to implementing this security policy, it is also important to ensure that application developers and engineers are participating in continuous education to keep their skill set up to date and to learn about recent security vulnerability issues.  Developers that engage in these activities will sharpen their critical thinking skills, saving time and incorporating security from the start.  Agile methodologies are recommended as a part of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development to garner communication and collaboration among developers and security professionals in today’s rapid development environment.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In order to conclude this presentation, a look to the future of cybersecurity is necessary in order to understand why the need for a security policy exists.  In addition to maintaining and updating the policy, it is important to understand that securing networks, data, devices, and identities will be continued in the future of cybersecurity.  A business needs to have the ability to recover when they are targeted, and new frameworks such as Zero Trust are emerging.  Ransomware and other attacks will continue and become worse.  Mobile device security is becoming more important with the advent of remote work, and addressing security and automation is prevalent due to workforce skills gaps or shortages.  A push for cybersecurity as a service is underway.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 wish to thank the following references for their knowledge and expertise as a guide in the creation of this presentation.  </a:t>
            </a:r>
            <a:r>
              <a:rPr lang="en-US" sz="1800">
                <a:effectLst/>
                <a:latin typeface="Calibri" panose="020F0502020204030204" pitchFamily="34" charset="0"/>
                <a:ea typeface="Calibri" panose="020F0502020204030204" pitchFamily="34" charset="0"/>
              </a:rPr>
              <a:t>Thank you all for watching. </a:t>
            </a:r>
          </a:p>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security policy presented will assure that our software design processes and build tools are incorporating a Defense in Depth approach, which will help to secure our assets in layers of security countermeasures.  </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threats matrix table shown has been created by analyzing the chosen code stack for common coding errors that have previously resulted in known security vulnerabilities.  The table reflects the potential issue with the code stack, and the probability of a security vulnerability.  The potential vulnerabilities were found by using the examples from the Software Engineering Institute wiki by Carnegie Mellon University. The potential security vulnerabilities can also be found in code during the development and build parts of the CI/CD pipeline by the use of automated security scanning tools. </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10 principals of software engineering have been selected to ensure that security is incorporated into every step of the SDLC lifecycle, creating a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environment for Green Pace.  Noticeably, the addition of the principal of Defense in Depth has been added to this list. By combining some newer standards with some basic time tested security guidelines, it will be possible to architect and design for security in order to achieve a secure environment.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For the Green Pace tech stack, the following coding standards have been analyzed to create a secure coding development environment.  The table shows the rule and the likelihood of the potential for a security vulnerability.  The severity describes the impact to the business if a security vulnerability is found based on each rule.  The priority column orders the priorities by value, for example, the higher the value, the greater the priority for a particular rule. </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Encryption policies for Green Pace cover all aspects of data at any stage.  Data should be encrypted while it is at rest, such as while being stored or not in use.  Data should be encrypted in flight, such as when traveling or being transmitted, and protected with HTTPS, and SSL/TLS protocols. Data in use, such as sensitive data as credit card numbers and passwords, should be encrypted the entire time that they are in use so that they are never left unsecured.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Triple-A policies are defined to discover who is accessing the system and what they are allowed to do while they are there.  Authentication will identify a user and ensure that they are who they claim to be.  Authorization describes what duties the user is allowed to perform with the use of a role-based access system.  Accounting will monitor what resources were accessed, who accessed them, what commands were issued, and what data was sent and received.</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unit tests shown are examples of testing that is done at the development level as a part of secure coding.  These unit tests test the usage of the memory in a collection.  As memory is an area where many security vulnerabilities are possible, it is important to ensure that memory management is tested thoroughly.  The unit tests were created using the Google Test framework.  This test in particular will show that an out of range exception is expected when a collection is given data that is too large for its size.  The test detail summary shows that the test was successful.</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unit test is testing a popular method that alters the size of a collection by removing one element.  The test shows that the method removes the element and that the original size is no longer true.  A negative test like this one will show that the original statement is now false. The Test Detail Summary shows that the test is successful.</a:t>
            </a:r>
            <a:endParaRPr dirty="0"/>
          </a:p>
        </p:txBody>
      </p:sp>
    </p:spTree>
    <p:extLst>
      <p:ext uri="{BB962C8B-B14F-4D97-AF65-F5344CB8AC3E}">
        <p14:creationId xmlns:p14="http://schemas.microsoft.com/office/powerpoint/2010/main" val="16186508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0.m4a"/><Relationship Id="rId7" Type="http://schemas.openxmlformats.org/officeDocument/2006/relationships/image" Target="../media/image11.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1.m4a"/><Relationship Id="rId7" Type="http://schemas.openxmlformats.org/officeDocument/2006/relationships/image" Target="../media/image13.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linfordco.com/blog/information-security-policies/" TargetMode="External"/><Relationship Id="rId3" Type="http://schemas.openxmlformats.org/officeDocument/2006/relationships/audio" Target="../media/media17.m4a"/><Relationship Id="rId7" Type="http://schemas.openxmlformats.org/officeDocument/2006/relationships/hyperlink" Target="https://stackoverflow.blog/2022/05/05/security-needs-to-shift-left-into-the-software-development-lifecycle/" TargetMode="External"/><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9.m4a"/><Relationship Id="rId7" Type="http://schemas.openxmlformats.org/officeDocument/2006/relationships/image" Target="../media/image9.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Valerie J. Smith</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7" name="Audio 16">
            <a:hlinkClick r:id="" action="ppaction://media"/>
            <a:extLst>
              <a:ext uri="{FF2B5EF4-FFF2-40B4-BE49-F238E27FC236}">
                <a16:creationId xmlns:a16="http://schemas.microsoft.com/office/drawing/2014/main" id="{FCF9490E-2347-9593-5010-5F5D4053B59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4143">
        <p15:prstTrans prst="wind"/>
      </p:transition>
    </mc:Choice>
    <mc:Fallback>
      <p:transition spd="slow" advTm="141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800" dirty="0">
                <a:solidFill>
                  <a:schemeClr val="bg1"/>
                </a:solidFill>
                <a:latin typeface="Consolas" panose="020B0609020204030204" pitchFamily="49" charset="0"/>
              </a:rPr>
              <a:t> Verify the collection is resized as stated – memory protection </a:t>
            </a:r>
          </a:p>
          <a:p>
            <a:pPr marL="0" lvl="0" indent="0" algn="l" rtl="0">
              <a:lnSpc>
                <a:spcPct val="90000"/>
              </a:lnSpc>
              <a:spcBef>
                <a:spcPts val="1000"/>
              </a:spcBef>
              <a:spcAft>
                <a:spcPts val="0"/>
              </a:spcAft>
              <a:buSzPts val="1800"/>
              <a:buNone/>
            </a:pPr>
            <a:endParaRPr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with medium confidence">
            <a:extLst>
              <a:ext uri="{FF2B5EF4-FFF2-40B4-BE49-F238E27FC236}">
                <a16:creationId xmlns:a16="http://schemas.microsoft.com/office/drawing/2014/main" id="{84389C4D-31A1-4EEC-1729-27D90CAE5283}"/>
              </a:ext>
            </a:extLst>
          </p:cNvPr>
          <p:cNvPicPr>
            <a:picLocks noChangeAspect="1"/>
          </p:cNvPicPr>
          <p:nvPr/>
        </p:nvPicPr>
        <p:blipFill>
          <a:blip r:embed="rId7"/>
          <a:stretch>
            <a:fillRect/>
          </a:stretch>
        </p:blipFill>
        <p:spPr>
          <a:xfrm>
            <a:off x="685800" y="2922226"/>
            <a:ext cx="7732744" cy="1764074"/>
          </a:xfrm>
          <a:prstGeom prst="rect">
            <a:avLst/>
          </a:prstGeom>
        </p:spPr>
      </p:pic>
      <p:pic>
        <p:nvPicPr>
          <p:cNvPr id="6" name="Picture 5" descr="A black screen with white text&#10;&#10;Description automatically generated with low confidence">
            <a:extLst>
              <a:ext uri="{FF2B5EF4-FFF2-40B4-BE49-F238E27FC236}">
                <a16:creationId xmlns:a16="http://schemas.microsoft.com/office/drawing/2014/main" id="{EC4B2265-7BC9-E513-215C-4DA489B54EE4}"/>
              </a:ext>
            </a:extLst>
          </p:cNvPr>
          <p:cNvPicPr>
            <a:picLocks noChangeAspect="1"/>
          </p:cNvPicPr>
          <p:nvPr/>
        </p:nvPicPr>
        <p:blipFill>
          <a:blip r:embed="rId8"/>
          <a:stretch>
            <a:fillRect/>
          </a:stretch>
        </p:blipFill>
        <p:spPr>
          <a:xfrm>
            <a:off x="685800" y="5440526"/>
            <a:ext cx="3581710" cy="464860"/>
          </a:xfrm>
          <a:prstGeom prst="rect">
            <a:avLst/>
          </a:prstGeom>
        </p:spPr>
      </p:pic>
      <p:pic>
        <p:nvPicPr>
          <p:cNvPr id="11" name="Audio 10">
            <a:hlinkClick r:id="" action="ppaction://media"/>
            <a:extLst>
              <a:ext uri="{FF2B5EF4-FFF2-40B4-BE49-F238E27FC236}">
                <a16:creationId xmlns:a16="http://schemas.microsoft.com/office/drawing/2014/main" id="{9D8A1CFD-5B8F-D0DC-6A30-4F46526FEA70}"/>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840779684"/>
      </p:ext>
    </p:extLst>
  </p:cSld>
  <p:clrMapOvr>
    <a:masterClrMapping/>
  </p:clrMapOvr>
  <mc:AlternateContent xmlns:mc="http://schemas.openxmlformats.org/markup-compatibility/2006">
    <mc:Choice xmlns:p14="http://schemas.microsoft.com/office/powerpoint/2010/main" Requires="p14">
      <p:transition spd="slow" p14:dur="3400" advTm="14887">
        <p14:reveal/>
      </p:transition>
    </mc:Choice>
    <mc:Fallback>
      <p:transition spd="slow" advTm="148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800" dirty="0">
                <a:solidFill>
                  <a:schemeClr val="bg1"/>
                </a:solidFill>
                <a:latin typeface="Consolas" panose="020B0609020204030204" pitchFamily="49" charset="0"/>
              </a:rPr>
              <a:t> Verify the collection is resized as stated negative test – memory protection </a:t>
            </a:r>
          </a:p>
          <a:p>
            <a:pPr marL="0" lvl="0" indent="0" algn="l" rtl="0">
              <a:lnSpc>
                <a:spcPct val="90000"/>
              </a:lnSpc>
              <a:spcBef>
                <a:spcPts val="1000"/>
              </a:spcBef>
              <a:spcAft>
                <a:spcPts val="0"/>
              </a:spcAft>
              <a:buSzPts val="1800"/>
              <a:buNone/>
            </a:pPr>
            <a:endParaRPr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 shot of a computer program&#10;&#10;Description automatically generated with low confidence">
            <a:extLst>
              <a:ext uri="{FF2B5EF4-FFF2-40B4-BE49-F238E27FC236}">
                <a16:creationId xmlns:a16="http://schemas.microsoft.com/office/drawing/2014/main" id="{D899D7F6-65C8-61E1-C274-02CDF8EE3228}"/>
              </a:ext>
            </a:extLst>
          </p:cNvPr>
          <p:cNvPicPr>
            <a:picLocks noChangeAspect="1"/>
          </p:cNvPicPr>
          <p:nvPr/>
        </p:nvPicPr>
        <p:blipFill>
          <a:blip r:embed="rId7"/>
          <a:stretch>
            <a:fillRect/>
          </a:stretch>
        </p:blipFill>
        <p:spPr>
          <a:xfrm>
            <a:off x="784677" y="3177871"/>
            <a:ext cx="6563180" cy="1599331"/>
          </a:xfrm>
          <a:prstGeom prst="rect">
            <a:avLst/>
          </a:prstGeom>
        </p:spPr>
      </p:pic>
      <p:pic>
        <p:nvPicPr>
          <p:cNvPr id="7" name="Picture 6" descr="A black background with white text&#10;&#10;Description automatically generated with low confidence">
            <a:extLst>
              <a:ext uri="{FF2B5EF4-FFF2-40B4-BE49-F238E27FC236}">
                <a16:creationId xmlns:a16="http://schemas.microsoft.com/office/drawing/2014/main" id="{9C6DC98B-BC74-9CCB-E421-EC3E3A763865}"/>
              </a:ext>
            </a:extLst>
          </p:cNvPr>
          <p:cNvPicPr>
            <a:picLocks noChangeAspect="1"/>
          </p:cNvPicPr>
          <p:nvPr/>
        </p:nvPicPr>
        <p:blipFill>
          <a:blip r:embed="rId8"/>
          <a:stretch>
            <a:fillRect/>
          </a:stretch>
        </p:blipFill>
        <p:spPr>
          <a:xfrm>
            <a:off x="946750" y="5284602"/>
            <a:ext cx="3292125" cy="426757"/>
          </a:xfrm>
          <a:prstGeom prst="rect">
            <a:avLst/>
          </a:prstGeom>
        </p:spPr>
      </p:pic>
      <p:pic>
        <p:nvPicPr>
          <p:cNvPr id="11" name="Audio 10">
            <a:hlinkClick r:id="" action="ppaction://media"/>
            <a:extLst>
              <a:ext uri="{FF2B5EF4-FFF2-40B4-BE49-F238E27FC236}">
                <a16:creationId xmlns:a16="http://schemas.microsoft.com/office/drawing/2014/main" id="{95648447-8741-3EFB-C8A2-E9F42DAEA20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296155071"/>
      </p:ext>
    </p:extLst>
  </p:cSld>
  <p:clrMapOvr>
    <a:masterClrMapping/>
  </p:clrMapOvr>
  <mc:AlternateContent xmlns:mc="http://schemas.openxmlformats.org/markup-compatibility/2006">
    <mc:Choice xmlns:p14="http://schemas.microsoft.com/office/powerpoint/2010/main" Requires="p14">
      <p:transition spd="slow" p14:dur="3400" advTm="18523">
        <p14:reveal/>
      </p:transition>
    </mc:Choice>
    <mc:Fallback>
      <p:transition spd="slow" advTm="185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6998C5B9-6BB5-0E46-AFF7-9F1A59215AC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2795">
        <p15:prstTrans prst="wind"/>
      </p:transition>
    </mc:Choice>
    <mc:Fallback>
      <p:transition spd="slow" advTm="127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The </a:t>
            </a:r>
            <a:r>
              <a:rPr lang="en-US" sz="1600" dirty="0" err="1"/>
              <a:t>DevSecOps</a:t>
            </a:r>
            <a:r>
              <a:rPr lang="en-US" sz="1600" dirty="0"/>
              <a:t> pipeline is implementing security for both application and infrastructure directly into the DevOps pipeline at the same time the code is being written and while the application is being developed (Malviya, 2022).</a:t>
            </a:r>
            <a:endParaRPr sz="1600" dirty="0"/>
          </a:p>
          <a:p>
            <a:pPr marL="685800" lvl="1" indent="-228600" algn="l" rtl="0">
              <a:lnSpc>
                <a:spcPct val="90000"/>
              </a:lnSpc>
              <a:spcBef>
                <a:spcPts val="500"/>
              </a:spcBef>
              <a:spcAft>
                <a:spcPts val="0"/>
              </a:spcAft>
              <a:buClr>
                <a:schemeClr val="lt1"/>
              </a:buClr>
              <a:buSzPts val="2000"/>
              <a:buChar char="•"/>
            </a:pPr>
            <a:r>
              <a:rPr lang="en-US" sz="1600" dirty="0"/>
              <a:t>External tools used in the </a:t>
            </a:r>
            <a:r>
              <a:rPr lang="en-US" sz="1600" dirty="0" err="1"/>
              <a:t>DevSecOps</a:t>
            </a:r>
            <a:r>
              <a:rPr lang="en-US" sz="1600" dirty="0"/>
              <a:t> pipeline can be including in various development phases, such as in IDE’s where the developer is writing the code and unit testing frameworks, which also may contain IDE plugins and linters (Malviya, 2022).</a:t>
            </a:r>
          </a:p>
          <a:p>
            <a:pPr marL="685800" lvl="1" indent="-228600" algn="l" rtl="0">
              <a:lnSpc>
                <a:spcPct val="90000"/>
              </a:lnSpc>
              <a:spcBef>
                <a:spcPts val="500"/>
              </a:spcBef>
              <a:spcAft>
                <a:spcPts val="0"/>
              </a:spcAft>
              <a:buClr>
                <a:schemeClr val="lt1"/>
              </a:buClr>
              <a:buSzPts val="2000"/>
              <a:buChar char="•"/>
            </a:pPr>
            <a:r>
              <a:rPr lang="en-US" sz="1600" dirty="0"/>
              <a:t>Repository scanning tools can be used to monitor the codebase for security vulnerabilities and other secrets left in the codebase (Malviya, 2022).</a:t>
            </a:r>
          </a:p>
          <a:p>
            <a:pPr marL="685800" lvl="1" indent="-228600" algn="l" rtl="0">
              <a:lnSpc>
                <a:spcPct val="90000"/>
              </a:lnSpc>
              <a:spcBef>
                <a:spcPts val="500"/>
              </a:spcBef>
              <a:spcAft>
                <a:spcPts val="0"/>
              </a:spcAft>
              <a:buClr>
                <a:schemeClr val="lt1"/>
              </a:buClr>
              <a:buSzPts val="2000"/>
              <a:buChar char="•"/>
            </a:pPr>
            <a:r>
              <a:rPr lang="en-US" sz="1600" dirty="0"/>
              <a:t>Testing in the pipeline can include Static Application Security testing  where source code is scanned for security vulnerabilities such as SQL injection, input validation, Stack/Buffer overflow, and various vulnerabilities included in the OWASP ton 10 (Malviya, 2022).</a:t>
            </a:r>
          </a:p>
          <a:p>
            <a:pPr marL="685800" lvl="1" indent="-228600" algn="l" rtl="0">
              <a:lnSpc>
                <a:spcPct val="90000"/>
              </a:lnSpc>
              <a:spcBef>
                <a:spcPts val="500"/>
              </a:spcBef>
              <a:spcAft>
                <a:spcPts val="0"/>
              </a:spcAft>
              <a:buClr>
                <a:schemeClr val="lt1"/>
              </a:buClr>
              <a:buSzPts val="2000"/>
              <a:buChar char="•"/>
            </a:pPr>
            <a:r>
              <a:rPr lang="en-US" sz="1600" dirty="0"/>
              <a:t>Security tools such as Dynamic Application Testing, Infrastructure scanning, and compliance checks may be run during the CICD build process prior to deployment (Malviya, 2022).</a:t>
            </a:r>
          </a:p>
          <a:p>
            <a:pPr marL="685800" lvl="1" indent="-228600" algn="l" rtl="0">
              <a:lnSpc>
                <a:spcPct val="90000"/>
              </a:lnSpc>
              <a:spcBef>
                <a:spcPts val="500"/>
              </a:spcBef>
              <a:spcAft>
                <a:spcPts val="0"/>
              </a:spcAft>
              <a:buClr>
                <a:schemeClr val="lt1"/>
              </a:buClr>
              <a:buSzPts val="2000"/>
              <a:buChar char="•"/>
            </a:pPr>
            <a:r>
              <a:rPr lang="en-US" sz="1600" dirty="0"/>
              <a:t>Monitoring tools can be used while the application is up in order to monitor uptime, identify anomalies, and any malicious activities occurring within the infrastructure/network (Malviya, 2022).</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442C847E-DD06-98F5-A602-C4689F2F1D6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3400" advTm="31043">
        <p14:reveal/>
      </p:transition>
    </mc:Choice>
    <mc:Fallback>
      <p:transition spd="slow" advTm="310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10000"/>
          </a:bodyPr>
          <a:lstStyle/>
          <a:p>
            <a:pPr marL="0" marR="0" indent="0">
              <a:lnSpc>
                <a:spcPct val="200000"/>
              </a:lnSpc>
              <a:spcBef>
                <a:spcPts val="0"/>
              </a:spcBef>
              <a:spcAft>
                <a:spcPts val="0"/>
              </a:spcAft>
              <a:buNone/>
            </a:pPr>
            <a:r>
              <a:rPr lang="en-US" sz="1800" kern="100" dirty="0">
                <a:latin typeface="Calibri" panose="020F0502020204030204" pitchFamily="34" charset="0"/>
                <a:ea typeface="Calibri" panose="020F0502020204030204" pitchFamily="34" charset="0"/>
                <a:cs typeface="Calibri" panose="020F0502020204030204" pitchFamily="34" charset="0"/>
              </a:rPr>
              <a:t>F</a:t>
            </a:r>
            <a:r>
              <a:rPr lang="en-US" sz="1800" kern="100" dirty="0">
                <a:effectLst/>
                <a:latin typeface="Calibri" panose="020F0502020204030204" pitchFamily="34" charset="0"/>
                <a:ea typeface="Calibri" panose="020F0502020204030204" pitchFamily="34" charset="0"/>
                <a:cs typeface="Calibri" panose="020F0502020204030204" pitchFamily="34" charset="0"/>
              </a:rPr>
              <a:t>or a long time, software security was left until the end of a project, and often left to a different team, or to a security team.  The security concerns were outside of the SDLC lifecycle of design, development, and test. Today, there is additional work placed on the developers with bringing security into the SDLC lifecycle. With today’s complex cloud applications, security can no longer be kept separate from the developer’s daily workflow </a:t>
            </a:r>
            <a:r>
              <a:rPr lang="en-US" sz="1800" dirty="0" err="1">
                <a:effectLst/>
                <a:latin typeface="Calibri" panose="020F0502020204030204" pitchFamily="34" charset="0"/>
                <a:ea typeface="Calibri" panose="020F0502020204030204" pitchFamily="34" charset="0"/>
                <a:cs typeface="Calibri" panose="020F0502020204030204" pitchFamily="34" charset="0"/>
              </a:rPr>
              <a:t>Chenetz</a:t>
            </a:r>
            <a:r>
              <a:rPr lang="en-US" sz="1800" dirty="0">
                <a:effectLst/>
                <a:latin typeface="Calibri" panose="020F0502020204030204" pitchFamily="34" charset="0"/>
                <a:ea typeface="Calibri" panose="020F0502020204030204" pitchFamily="34" charset="0"/>
                <a:cs typeface="Calibri" panose="020F0502020204030204" pitchFamily="34" charset="0"/>
              </a:rPr>
              <a:t> (2022)</a:t>
            </a:r>
            <a:r>
              <a:rPr lang="en-US" sz="1800" kern="100" dirty="0">
                <a:effectLst/>
                <a:latin typeface="Calibri" panose="020F0502020204030204" pitchFamily="34" charset="0"/>
                <a:ea typeface="Calibri" panose="020F0502020204030204" pitchFamily="34" charset="0"/>
                <a:cs typeface="Calibri" panose="020F0502020204030204" pitchFamily="34" charset="0"/>
              </a:rPr>
              <a:t>.</a:t>
            </a:r>
          </a:p>
          <a:p>
            <a:pPr marL="0" marR="0" indent="0">
              <a:lnSpc>
                <a:spcPct val="200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200000"/>
              </a:lnSpc>
              <a:spcBef>
                <a:spcPts val="0"/>
              </a:spcBef>
              <a:spcAft>
                <a:spcPts val="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Steps to prevent threats can be outlined in a security policy, and security should start at the beginning plannings for a project as well as become a part of the software development lifecycle.  The steps to prevent threats include access control, data classification, encryption, remote access, acceptable use, patching, malicious code protections, physical security, backups, server security, employee on/offboarding, and change management (Dunham, 2021).</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D87B0DE6-9E7F-7E78-BC46-AB8C5BC9AA2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4959">
        <p15:prstTrans prst="fallOver"/>
      </p:transition>
    </mc:Choice>
    <mc:Fallback>
      <p:transition spd="slow" advTm="349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1400" dirty="0"/>
              <a:t>An additional recommendation that may not be apparent in the security policy is to ensure that application developers and engineers stay up to date and current in security practices and methodologies (Javed, 2022).</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Assuring that the developers have the additional and ongoing training will help them to think critically and better understand security requirements, which saves  time and incorporates security from the beginning (Javed, 2022). </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With the rapid emergence of cloud platforms, DevOps alone allows for fast and frequent application development, and </a:t>
            </a:r>
            <a:r>
              <a:rPr lang="en-US" sz="1400" dirty="0" err="1"/>
              <a:t>DevSecOps</a:t>
            </a:r>
            <a:r>
              <a:rPr lang="en-US" sz="1400" dirty="0"/>
              <a:t> will allow developers and security professionals a better connection if they are using Agile Methodologies (Javed, 2022). </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Agile methodologies will allow for improved communication and collaboration in order to ensure that vulnerabilities are identified earlier in order to avoid cyber-attacks (Javed, 2022). </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B4EE8D51-F471-E8C6-7552-E10AB01DEBC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5937">
        <p15:prstTrans prst="drape"/>
      </p:transition>
    </mc:Choice>
    <mc:Fallback>
      <p:transition spd="slow" advTm="359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latin typeface="Calibri" panose="020F0502020204030204" pitchFamily="34" charset="0"/>
                <a:ea typeface="Calibri" panose="020F0502020204030204" pitchFamily="34" charset="0"/>
                <a:cs typeface="Calibri" panose="020F0502020204030204" pitchFamily="34" charset="0"/>
              </a:rPr>
              <a:t>Securing networks, data, devices, and identities will be continued in shaping the future of cybersecurity.  Adopting frameworks such as Zero Trust will help companies secure their systems and data in the cloud.  Today’s security landscape has become more complex than it ever was before, particularly with the rise of ransomware.  Businesses need to be able to recover if they are targeted, and the security policies chosen need to continue to evolve with the business. (</a:t>
            </a:r>
            <a:r>
              <a:rPr lang="en-US" sz="1800" dirty="0" err="1">
                <a:latin typeface="Calibri" panose="020F0502020204030204" pitchFamily="34" charset="0"/>
                <a:ea typeface="Calibri" panose="020F0502020204030204" pitchFamily="34" charset="0"/>
                <a:cs typeface="Calibri" panose="020F0502020204030204" pitchFamily="34" charset="0"/>
              </a:rPr>
              <a:t>Morillo</a:t>
            </a:r>
            <a:r>
              <a:rPr lang="en-US" sz="1800" dirty="0">
                <a:latin typeface="Calibri" panose="020F0502020204030204" pitchFamily="34" charset="0"/>
                <a:ea typeface="Calibri" panose="020F0502020204030204" pitchFamily="34" charset="0"/>
                <a:cs typeface="Calibri" panose="020F0502020204030204" pitchFamily="34" charset="0"/>
              </a:rPr>
              <a:t>, 2022)</a:t>
            </a:r>
          </a:p>
          <a:p>
            <a:pPr marL="228600" lvl="0" indent="-228600" algn="l" rtl="0">
              <a:lnSpc>
                <a:spcPct val="90000"/>
              </a:lnSpc>
              <a:spcBef>
                <a:spcPts val="0"/>
              </a:spcBef>
              <a:spcAft>
                <a:spcPts val="0"/>
              </a:spcAft>
              <a:buClr>
                <a:schemeClr val="lt1"/>
              </a:buClr>
              <a:buSzPts val="2200"/>
              <a:buChar char="•"/>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1800" dirty="0">
                <a:latin typeface="Calibri" panose="020F0502020204030204" pitchFamily="34" charset="0"/>
                <a:ea typeface="Calibri" panose="020F0502020204030204" pitchFamily="34" charset="0"/>
                <a:cs typeface="Calibri" panose="020F0502020204030204" pitchFamily="34" charset="0"/>
              </a:rPr>
              <a:t>In addition to the Zero Trust, or context-aware security, ransomware threats and attacks will continue and grow to become worse. With the advent of the use of mobile devices for remote work, mobile device security will also become a larger concern. (</a:t>
            </a:r>
            <a:r>
              <a:rPr lang="en-US" sz="1800" dirty="0" err="1">
                <a:latin typeface="Calibri" panose="020F0502020204030204" pitchFamily="34" charset="0"/>
                <a:ea typeface="Calibri" panose="020F0502020204030204" pitchFamily="34" charset="0"/>
                <a:cs typeface="Calibri" panose="020F0502020204030204" pitchFamily="34" charset="0"/>
              </a:rPr>
              <a:t>Morillo</a:t>
            </a:r>
            <a:r>
              <a:rPr lang="en-US" sz="1800" dirty="0">
                <a:latin typeface="Calibri" panose="020F0502020204030204" pitchFamily="34" charset="0"/>
                <a:ea typeface="Calibri" panose="020F0502020204030204" pitchFamily="34" charset="0"/>
                <a:cs typeface="Calibri" panose="020F0502020204030204" pitchFamily="34" charset="0"/>
              </a:rPr>
              <a:t>, 2022)</a:t>
            </a:r>
          </a:p>
          <a:p>
            <a:pPr marL="228600" lvl="0" indent="-228600" algn="l" rtl="0">
              <a:lnSpc>
                <a:spcPct val="90000"/>
              </a:lnSpc>
              <a:spcBef>
                <a:spcPts val="0"/>
              </a:spcBef>
              <a:spcAft>
                <a:spcPts val="0"/>
              </a:spcAft>
              <a:buClr>
                <a:schemeClr val="lt1"/>
              </a:buClr>
              <a:buSzPts val="2200"/>
              <a:buChar char="•"/>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1800" dirty="0">
                <a:latin typeface="Calibri" panose="020F0502020204030204" pitchFamily="34" charset="0"/>
                <a:ea typeface="Calibri" panose="020F0502020204030204" pitchFamily="34" charset="0"/>
                <a:cs typeface="Calibri" panose="020F0502020204030204" pitchFamily="34" charset="0"/>
              </a:rPr>
              <a:t>Addressing cloud security and automation will become prevalent due to a workforce skills gap or a shortage of professionals. Cybersecurity as a service (</a:t>
            </a:r>
            <a:r>
              <a:rPr lang="en-US" sz="1800" dirty="0" err="1">
                <a:latin typeface="Calibri" panose="020F0502020204030204" pitchFamily="34" charset="0"/>
                <a:ea typeface="Calibri" panose="020F0502020204030204" pitchFamily="34" charset="0"/>
                <a:cs typeface="Calibri" panose="020F0502020204030204" pitchFamily="34" charset="0"/>
              </a:rPr>
              <a:t>Caas</a:t>
            </a:r>
            <a:r>
              <a:rPr lang="en-US" sz="1800" dirty="0">
                <a:latin typeface="Calibri" panose="020F0502020204030204" pitchFamily="34" charset="0"/>
                <a:ea typeface="Calibri" panose="020F0502020204030204" pitchFamily="34" charset="0"/>
                <a:cs typeface="Calibri" panose="020F0502020204030204" pitchFamily="34" charset="0"/>
              </a:rPr>
              <a:t>) will get more popular for businesses in order to provide extensive security support when building self-managed infrastructures for security are not an option. (</a:t>
            </a:r>
            <a:r>
              <a:rPr lang="en-US" sz="1800" dirty="0" err="1">
                <a:latin typeface="Calibri" panose="020F0502020204030204" pitchFamily="34" charset="0"/>
                <a:ea typeface="Calibri" panose="020F0502020204030204" pitchFamily="34" charset="0"/>
                <a:cs typeface="Calibri" panose="020F0502020204030204" pitchFamily="34" charset="0"/>
              </a:rPr>
              <a:t>Morillo</a:t>
            </a:r>
            <a:r>
              <a:rPr lang="en-US" sz="1800" dirty="0">
                <a:latin typeface="Calibri" panose="020F0502020204030204" pitchFamily="34" charset="0"/>
                <a:ea typeface="Calibri" panose="020F0502020204030204" pitchFamily="34" charset="0"/>
                <a:cs typeface="Calibri" panose="020F0502020204030204" pitchFamily="34" charset="0"/>
              </a:rPr>
              <a:t>, 2022)</a:t>
            </a:r>
            <a:endParaRPr sz="1800" dirty="0">
              <a:latin typeface="Calibri" panose="020F0502020204030204" pitchFamily="34" charset="0"/>
              <a:ea typeface="Calibri" panose="020F0502020204030204" pitchFamily="34" charset="0"/>
              <a:cs typeface="Calibri" panose="020F0502020204030204" pitchFamily="34" charset="0"/>
            </a:endParaRPr>
          </a:p>
          <a:p>
            <a:pPr marL="228600" lvl="0" indent="-88900" algn="l" rtl="0">
              <a:lnSpc>
                <a:spcPct val="90000"/>
              </a:lnSpc>
              <a:spcBef>
                <a:spcPts val="1000"/>
              </a:spcBef>
              <a:spcAft>
                <a:spcPts val="0"/>
              </a:spcAft>
              <a:buClr>
                <a:schemeClr val="lt1"/>
              </a:buClr>
              <a:buSzPts val="2200"/>
              <a:buNone/>
            </a:pP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CD63E220-2E08-56ED-04BC-4D143424117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3692">
        <p15:prstTrans prst="wind"/>
      </p:transition>
    </mc:Choice>
    <mc:Fallback>
      <p:transition spd="slow" advTm="436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9" name="Google Shape;239;p14" descr="Green Pace logo"/>
          <p:cNvPicPr preferRelativeResize="0"/>
          <p:nvPr/>
        </p:nvPicPr>
        <p:blipFill>
          <a:blip r:embed="rId6">
            <a:alphaModFix/>
          </a:blip>
          <a:stretch>
            <a:fillRect/>
          </a:stretch>
        </p:blipFill>
        <p:spPr>
          <a:xfrm>
            <a:off x="10834299" y="5519014"/>
            <a:ext cx="886601" cy="1149225"/>
          </a:xfrm>
          <a:prstGeom prst="rect">
            <a:avLst/>
          </a:prstGeom>
          <a:noFill/>
          <a:ln>
            <a:noFill/>
          </a:ln>
        </p:spPr>
      </p:pic>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0" marR="0">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Chenetz</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 (2022, September 5). Security needs to shift left into the Software Development Lifecycle. Security needs to shift left into the software development lifecycle. </a:t>
            </a:r>
            <a:r>
              <a:rPr lang="en-US"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https://stackoverflow.blog/2022/05/05/security-needs-to-shift-left-into-the-software-development-lifecycle/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Dunham, R. (2021, October 26). The importance of a company information security policy. The Importance of a Company Security Policy. </a:t>
            </a:r>
            <a:r>
              <a:rPr lang="en-US"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https://linfordco.com/blog/information-security-policies/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0" dirty="0" err="1">
                <a:effectLst/>
                <a:latin typeface="Times New Roman" panose="02020603050405020304" pitchFamily="18" charset="0"/>
                <a:ea typeface="Times New Roman" panose="02020603050405020304" pitchFamily="18" charset="0"/>
              </a:rPr>
              <a:t>Eytan</a:t>
            </a:r>
            <a:r>
              <a:rPr lang="en-US" sz="1800" kern="0" dirty="0">
                <a:effectLst/>
                <a:latin typeface="Times New Roman" panose="02020603050405020304" pitchFamily="18" charset="0"/>
                <a:ea typeface="Times New Roman" panose="02020603050405020304" pitchFamily="18" charset="0"/>
              </a:rPr>
              <a:t>, Dr. O. (2022, April 14). </a:t>
            </a:r>
            <a:r>
              <a:rPr lang="en-US" sz="1800" i="1" kern="0" dirty="0">
                <a:effectLst/>
                <a:latin typeface="Times New Roman" panose="02020603050405020304" pitchFamily="18" charset="0"/>
                <a:ea typeface="Times New Roman" panose="02020603050405020304" pitchFamily="18" charset="0"/>
              </a:rPr>
              <a:t>Council post: Understanding defense in depth: A layered approach to data security</a:t>
            </a:r>
            <a:r>
              <a:rPr lang="en-US" sz="1800" kern="0" dirty="0">
                <a:effectLst/>
                <a:latin typeface="Times New Roman" panose="02020603050405020304" pitchFamily="18" charset="0"/>
                <a:ea typeface="Times New Roman" panose="02020603050405020304" pitchFamily="18" charset="0"/>
              </a:rPr>
              <a:t>. Forbes.</a:t>
            </a:r>
          </a:p>
          <a:p>
            <a:pPr marL="0">
              <a:lnSpc>
                <a:spcPct val="107000"/>
              </a:lnSpc>
              <a:spcBef>
                <a:spcPts val="0"/>
              </a:spcBef>
              <a:spcAft>
                <a:spcPts val="800"/>
              </a:spcAft>
            </a:pPr>
            <a:r>
              <a:rPr lang="en-US" sz="1800" dirty="0">
                <a:latin typeface="Times New Roman" panose="02020603050405020304" pitchFamily="18" charset="0"/>
              </a:rPr>
              <a:t>Javed, A. (2022, March 11). What is </a:t>
            </a:r>
            <a:r>
              <a:rPr lang="en-US" sz="1800" dirty="0" err="1">
                <a:latin typeface="Times New Roman" panose="02020603050405020304" pitchFamily="18" charset="0"/>
              </a:rPr>
              <a:t>DevSecOps</a:t>
            </a:r>
            <a:r>
              <a:rPr lang="en-US" sz="1800" dirty="0">
                <a:latin typeface="Times New Roman" panose="02020603050405020304" pitchFamily="18" charset="0"/>
              </a:rPr>
              <a:t> and why is it so important?. IBM developer. https://developer.ibm.com/articles/devsecops-what-and-why/ </a:t>
            </a:r>
          </a:p>
          <a:p>
            <a:pPr marL="0">
              <a:lnSpc>
                <a:spcPct val="107000"/>
              </a:lnSpc>
              <a:spcBef>
                <a:spcPts val="0"/>
              </a:spcBef>
              <a:spcAft>
                <a:spcPts val="800"/>
              </a:spcAft>
            </a:pPr>
            <a:r>
              <a:rPr lang="en-US" sz="1800" dirty="0">
                <a:latin typeface="Times New Roman" panose="02020603050405020304" pitchFamily="18" charset="0"/>
              </a:rPr>
              <a:t>Malviya, N. (2022, September 26). Understanding the DEVSECOPS pipeline. Understanding the </a:t>
            </a:r>
            <a:r>
              <a:rPr lang="en-US" sz="1800" dirty="0" err="1">
                <a:latin typeface="Times New Roman" panose="02020603050405020304" pitchFamily="18" charset="0"/>
              </a:rPr>
              <a:t>DevSecOps</a:t>
            </a:r>
            <a:r>
              <a:rPr lang="en-US" sz="1800" dirty="0">
                <a:latin typeface="Times New Roman" panose="02020603050405020304" pitchFamily="18" charset="0"/>
              </a:rPr>
              <a:t> Pipeline. https://resources.infosecinstitute.com/topic/understanding-the-devsecops-pipeline/ </a:t>
            </a:r>
          </a:p>
          <a:p>
            <a:pPr marL="0">
              <a:lnSpc>
                <a:spcPct val="107000"/>
              </a:lnSpc>
              <a:spcBef>
                <a:spcPts val="0"/>
              </a:spcBef>
              <a:spcAft>
                <a:spcPts val="800"/>
              </a:spcAft>
            </a:pPr>
            <a:r>
              <a:rPr lang="en-US" sz="1800" dirty="0" err="1">
                <a:latin typeface="Times New Roman" panose="02020603050405020304" pitchFamily="18" charset="0"/>
              </a:rPr>
              <a:t>Morillo</a:t>
            </a:r>
            <a:r>
              <a:rPr lang="en-US" sz="1800" dirty="0">
                <a:latin typeface="Times New Roman" panose="02020603050405020304" pitchFamily="18" charset="0"/>
              </a:rPr>
              <a:t>, C. (2022, March 15). The Future of Security. O’Reilly Media. https://www.oreilly.com/radar/the-future-of-security/ </a:t>
            </a:r>
          </a:p>
          <a:p>
            <a:pPr marL="0">
              <a:lnSpc>
                <a:spcPct val="107000"/>
              </a:lnSpc>
              <a:spcBef>
                <a:spcPts val="0"/>
              </a:spcBef>
              <a:spcAft>
                <a:spcPts val="800"/>
              </a:spcAft>
            </a:pPr>
            <a:endParaRPr lang="en-US" sz="1800" dirty="0">
              <a:latin typeface="Times New Roman" panose="02020603050405020304" pitchFamily="18" charset="0"/>
            </a:endParaRP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lvl="0" indent="-228600" algn="l" rtl="0">
              <a:lnSpc>
                <a:spcPct val="90000"/>
              </a:lnSpc>
              <a:spcBef>
                <a:spcPts val="0"/>
              </a:spcBef>
              <a:spcAft>
                <a:spcPts val="0"/>
              </a:spcAft>
              <a:buClr>
                <a:schemeClr val="lt1"/>
              </a:buClr>
              <a:buSzPts val="2200"/>
              <a:buChar char="•"/>
            </a:pPr>
            <a:endParaRPr dirty="0"/>
          </a:p>
        </p:txBody>
      </p:sp>
      <p:pic>
        <p:nvPicPr>
          <p:cNvPr id="9" name="Audio 8">
            <a:hlinkClick r:id="" action="ppaction://media"/>
            <a:extLst>
              <a:ext uri="{FF2B5EF4-FFF2-40B4-BE49-F238E27FC236}">
                <a16:creationId xmlns:a16="http://schemas.microsoft.com/office/drawing/2014/main" id="{FACC6CD2-13E8-345D-E3EA-A7D4BFC9C23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9503">
        <p15:prstTrans prst="curtains"/>
      </p:transition>
    </mc:Choice>
    <mc:Fallback>
      <p:transition spd="slow" advTm="95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763486"/>
            <a:ext cx="10820400" cy="445519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security policy described is representative of a Defense in Depth approach to application security which is a coordinated use of multiple security countermeasures to protect the integrity of the information assets in an enterprise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Eytan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2022).</a:t>
            </a:r>
            <a:endParaRPr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2" name="Audio 21">
            <a:hlinkClick r:id="" action="ppaction://media"/>
            <a:extLst>
              <a:ext uri="{FF2B5EF4-FFF2-40B4-BE49-F238E27FC236}">
                <a16:creationId xmlns:a16="http://schemas.microsoft.com/office/drawing/2014/main" id="{31258F10-FA34-2588-9C5E-9A454C13ACF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627">
        <p159:morph option="byObject"/>
      </p:transition>
    </mc:Choice>
    <mc:Fallback>
      <p:transition spd="slow" advTm="146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latin typeface="Calibri" panose="020F0502020204030204" pitchFamily="34" charset="0"/>
                <a:ea typeface="Calibri" panose="020F0502020204030204" pitchFamily="34" charset="0"/>
                <a:cs typeface="Calibri" panose="020F0502020204030204" pitchFamily="34" charset="0"/>
              </a:rPr>
              <a:t>Security risks have been determined in the threats matrix in order to show samples of code that have resulted in known security vulnerabilities.</a:t>
            </a:r>
            <a:endParaRPr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61" name="Google Shape;161;p4" descr="Alt text required"/>
          <p:cNvGraphicFramePr/>
          <p:nvPr>
            <p:extLst>
              <p:ext uri="{D42A27DB-BD31-4B8C-83A1-F6EECF244321}">
                <p14:modId xmlns:p14="http://schemas.microsoft.com/office/powerpoint/2010/main" val="3265004798"/>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STD-005-CPP</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dirty="0">
                          <a:solidFill>
                            <a:srgbClr val="FFD966"/>
                          </a:solidFill>
                          <a:latin typeface="Arial"/>
                          <a:ea typeface="Arial"/>
                          <a:cs typeface="Arial"/>
                          <a:sym typeface="Arial"/>
                        </a:rPr>
                        <a:t>STD-010-CPP</a:t>
                      </a:r>
                      <a:endParaRPr sz="3600" b="0" i="0" u="none" strike="noStrike" cap="none" dirty="0">
                        <a:solidFill>
                          <a:srgbClr val="FFD966"/>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dirty="0">
                          <a:solidFill>
                            <a:srgbClr val="FFD966"/>
                          </a:solidFill>
                          <a:latin typeface="Arial"/>
                          <a:cs typeface="Arial"/>
                          <a:sym typeface="Arial"/>
                        </a:rPr>
                        <a:t>STD-007-CPP</a:t>
                      </a:r>
                      <a:endParaRPr sz="3600" b="0" i="0" u="none" strike="noStrike" cap="none" dirty="0">
                        <a:solidFill>
                          <a:srgbClr val="FFD966"/>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dirty="0">
                          <a:solidFill>
                            <a:srgbClr val="FFD966"/>
                          </a:solidFill>
                          <a:latin typeface="Arial"/>
                          <a:ea typeface="Arial"/>
                          <a:cs typeface="Arial"/>
                          <a:sym typeface="Arial"/>
                        </a:rPr>
                        <a:t>STD-006-CLG</a:t>
                      </a:r>
                      <a:endParaRPr sz="3600" b="0" i="0" u="none" strike="noStrike" cap="none" dirty="0">
                        <a:solidFill>
                          <a:srgbClr val="FFD966"/>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067F93E6-116F-1A08-EC34-5D34205FB5A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39849">
        <p:fade/>
      </p:transition>
    </mc:Choice>
    <mc:Fallback>
      <p:transition spd="med" advTm="398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31245"/>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C1D0599A-05D7-8F89-3AE9-1533E4ED2A68}"/>
              </a:ext>
            </a:extLst>
          </p:cNvPr>
          <p:cNvGraphicFramePr>
            <a:graphicFrameLocks noGrp="1"/>
          </p:cNvGraphicFramePr>
          <p:nvPr>
            <p:extLst>
              <p:ext uri="{D42A27DB-BD31-4B8C-83A1-F6EECF244321}">
                <p14:modId xmlns:p14="http://schemas.microsoft.com/office/powerpoint/2010/main" val="2586860202"/>
              </p:ext>
            </p:extLst>
          </p:nvPr>
        </p:nvGraphicFramePr>
        <p:xfrm>
          <a:off x="-391886" y="646515"/>
          <a:ext cx="10820400" cy="6180240"/>
        </p:xfrm>
        <a:graphic>
          <a:graphicData uri="http://schemas.openxmlformats.org/drawingml/2006/table">
            <a:tbl>
              <a:tblPr>
                <a:tableStyleId>{2D5ABB26-0587-4C30-8999-92F81FD0307C}</a:tableStyleId>
              </a:tblPr>
              <a:tblGrid>
                <a:gridCol w="2555824">
                  <a:extLst>
                    <a:ext uri="{9D8B030D-6E8A-4147-A177-3AD203B41FA5}">
                      <a16:colId xmlns:a16="http://schemas.microsoft.com/office/drawing/2014/main" val="1203132990"/>
                    </a:ext>
                  </a:extLst>
                </a:gridCol>
                <a:gridCol w="8264576">
                  <a:extLst>
                    <a:ext uri="{9D8B030D-6E8A-4147-A177-3AD203B41FA5}">
                      <a16:colId xmlns:a16="http://schemas.microsoft.com/office/drawing/2014/main" val="1141626817"/>
                    </a:ext>
                  </a:extLst>
                </a:gridCol>
              </a:tblGrid>
              <a:tr h="425635">
                <a:tc>
                  <a:txBody>
                    <a:bodyPr/>
                    <a:lstStyle/>
                    <a:p>
                      <a:pPr rtl="0" fontAlgn="t">
                        <a:spcBef>
                          <a:spcPts val="0"/>
                        </a:spcBef>
                        <a:spcAft>
                          <a:spcPts val="0"/>
                        </a:spcAft>
                      </a:pPr>
                      <a:endPar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rtl="0" fontAlgn="ctr">
                        <a:spcBef>
                          <a:spcPts val="0"/>
                        </a:spcBef>
                        <a:spcAft>
                          <a:spcPts val="0"/>
                        </a:spcAft>
                        <a:buFont typeface="+mj-lt"/>
                        <a:buAutoNum type="arabicPeriod"/>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Validate Input Data</a:t>
                      </a:r>
                      <a:endParaRPr lang="en-US" sz="1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4692" marR="34692" marT="34692" marB="34692"/>
                </a:tc>
                <a:tc>
                  <a:txBody>
                    <a:bodyPr/>
                    <a:lstStyle/>
                    <a:p>
                      <a:pPr marL="0" marR="0" fontAlgn="t">
                        <a:lnSpc>
                          <a:spcPct val="150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Input data should be assumed to be malicious until it is proven otherwise.</a:t>
                      </a:r>
                    </a:p>
                  </a:txBody>
                  <a:tcPr marL="34692" marR="34692" marT="34692" marB="34692"/>
                </a:tc>
                <a:extLst>
                  <a:ext uri="{0D108BD9-81ED-4DB2-BD59-A6C34878D82A}">
                    <a16:rowId xmlns:a16="http://schemas.microsoft.com/office/drawing/2014/main" val="1670232190"/>
                  </a:ext>
                </a:extLst>
              </a:tr>
              <a:tr h="425635">
                <a:tc>
                  <a:txBody>
                    <a:bodyPr/>
                    <a:lstStyle/>
                    <a:p>
                      <a:pPr rtl="0" fontAlgn="t">
                        <a:spcBef>
                          <a:spcPts val="0"/>
                        </a:spcBef>
                        <a:spcAft>
                          <a:spcPts val="0"/>
                        </a:spcAft>
                      </a:pPr>
                      <a:endParaRPr lang="en-US" sz="12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rtl="0" fontAlgn="ctr">
                        <a:spcBef>
                          <a:spcPts val="0"/>
                        </a:spcBef>
                        <a:spcAft>
                          <a:spcPts val="0"/>
                        </a:spcAft>
                        <a:buFont typeface="+mj-lt"/>
                        <a:buAutoNum type="arabicPeriod" startAt="2"/>
                      </a:pPr>
                      <a:r>
                        <a:rPr lang="en-US" sz="1200" b="0">
                          <a:solidFill>
                            <a:schemeClr val="bg1"/>
                          </a:solidFill>
                          <a:effectLst/>
                          <a:latin typeface="Calibri" panose="020F0502020204030204" pitchFamily="34" charset="0"/>
                          <a:ea typeface="Calibri" panose="020F0502020204030204" pitchFamily="34" charset="0"/>
                          <a:cs typeface="Calibri" panose="020F0502020204030204" pitchFamily="34" charset="0"/>
                        </a:rPr>
                        <a:t>Heed Compiler Warnings</a:t>
                      </a:r>
                      <a:endParaRPr lang="en-US" sz="1200" b="0"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4692" marR="34692" marT="34692" marB="34692"/>
                </a:tc>
                <a:tc>
                  <a:txBody>
                    <a:bodyPr/>
                    <a:lstStyle/>
                    <a:p>
                      <a:pPr marL="0" marR="0" fontAlgn="t">
                        <a:lnSpc>
                          <a:spcPct val="150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Code should be compiled to use the highest warning level available for the compiler and to eliminate warnings. </a:t>
                      </a:r>
                    </a:p>
                  </a:txBody>
                  <a:tcPr marL="34692" marR="34692" marT="34692" marB="34692"/>
                </a:tc>
                <a:extLst>
                  <a:ext uri="{0D108BD9-81ED-4DB2-BD59-A6C34878D82A}">
                    <a16:rowId xmlns:a16="http://schemas.microsoft.com/office/drawing/2014/main" val="1136858285"/>
                  </a:ext>
                </a:extLst>
              </a:tr>
              <a:tr h="604518">
                <a:tc>
                  <a:txBody>
                    <a:bodyPr/>
                    <a:lstStyle/>
                    <a:p>
                      <a:pPr rtl="0" fontAlgn="t">
                        <a:spcBef>
                          <a:spcPts val="0"/>
                        </a:spcBef>
                        <a:spcAft>
                          <a:spcPts val="0"/>
                        </a:spcAft>
                      </a:pPr>
                      <a:endParaRPr lang="en-US" sz="12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rtl="0" fontAlgn="ctr">
                        <a:spcBef>
                          <a:spcPts val="0"/>
                        </a:spcBef>
                        <a:spcAft>
                          <a:spcPts val="0"/>
                        </a:spcAft>
                        <a:buFont typeface="+mj-lt"/>
                        <a:buAutoNum type="arabicPeriod" startAt="3"/>
                      </a:pPr>
                      <a:r>
                        <a:rPr lang="en-US" sz="1200" b="0">
                          <a:solidFill>
                            <a:schemeClr val="bg1"/>
                          </a:solidFill>
                          <a:effectLst/>
                          <a:latin typeface="Calibri" panose="020F0502020204030204" pitchFamily="34" charset="0"/>
                          <a:ea typeface="Calibri" panose="020F0502020204030204" pitchFamily="34" charset="0"/>
                          <a:cs typeface="Calibri" panose="020F0502020204030204" pitchFamily="34" charset="0"/>
                        </a:rPr>
                        <a:t>Architect and Design for Security Policies</a:t>
                      </a:r>
                      <a:endParaRPr lang="en-US" sz="1200" b="0"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4692" marR="34692" marT="34692" marB="34692"/>
                </a:tc>
                <a:tc>
                  <a:txBody>
                    <a:bodyPr/>
                    <a:lstStyle/>
                    <a:p>
                      <a:pPr marL="0" marR="0" fontAlgn="t">
                        <a:lnSpc>
                          <a:spcPct val="200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Software architecture should be created, and software should be designed to implement and enforce security policies. </a:t>
                      </a:r>
                    </a:p>
                  </a:txBody>
                  <a:tcPr marL="34692" marR="34692" marT="34692" marB="34692"/>
                </a:tc>
                <a:extLst>
                  <a:ext uri="{0D108BD9-81ED-4DB2-BD59-A6C34878D82A}">
                    <a16:rowId xmlns:a16="http://schemas.microsoft.com/office/drawing/2014/main" val="3260064876"/>
                  </a:ext>
                </a:extLst>
              </a:tr>
              <a:tr h="783402">
                <a:tc>
                  <a:txBody>
                    <a:bodyPr/>
                    <a:lstStyle/>
                    <a:p>
                      <a:pPr rtl="0" fontAlgn="t">
                        <a:spcBef>
                          <a:spcPts val="0"/>
                        </a:spcBef>
                        <a:spcAft>
                          <a:spcPts val="0"/>
                        </a:spcAft>
                      </a:pPr>
                      <a:endParaRPr lang="en-US" sz="12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rtl="0" fontAlgn="ctr">
                        <a:spcBef>
                          <a:spcPts val="0"/>
                        </a:spcBef>
                        <a:spcAft>
                          <a:spcPts val="0"/>
                        </a:spcAft>
                        <a:buFont typeface="+mj-lt"/>
                        <a:buAutoNum type="arabicPeriod" startAt="4"/>
                      </a:pPr>
                      <a:r>
                        <a:rPr lang="en-US" sz="1200" b="0">
                          <a:solidFill>
                            <a:schemeClr val="bg1"/>
                          </a:solidFill>
                          <a:effectLst/>
                          <a:latin typeface="Calibri" panose="020F0502020204030204" pitchFamily="34" charset="0"/>
                          <a:ea typeface="Calibri" panose="020F0502020204030204" pitchFamily="34" charset="0"/>
                          <a:cs typeface="Calibri" panose="020F0502020204030204" pitchFamily="34" charset="0"/>
                        </a:rPr>
                        <a:t>Keep It Simple</a:t>
                      </a:r>
                      <a:endParaRPr lang="en-US" sz="1200" b="0"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4692" marR="34692" marT="34692" marB="34692"/>
                </a:tc>
                <a:tc>
                  <a:txBody>
                    <a:bodyPr/>
                    <a:lstStyle/>
                    <a:p>
                      <a:pPr marL="0" marR="0" fontAlgn="t">
                        <a:lnSpc>
                          <a:spcPct val="200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Designs should be kept as simple as possible as complex designs increase the likelihood that errors will be made during implementation, as well as during configuration and use. </a:t>
                      </a:r>
                    </a:p>
                  </a:txBody>
                  <a:tcPr marL="34692" marR="34692" marT="34692" marB="34692"/>
                </a:tc>
                <a:extLst>
                  <a:ext uri="{0D108BD9-81ED-4DB2-BD59-A6C34878D82A}">
                    <a16:rowId xmlns:a16="http://schemas.microsoft.com/office/drawing/2014/main" val="783846890"/>
                  </a:ext>
                </a:extLst>
              </a:tr>
              <a:tr h="425635">
                <a:tc>
                  <a:txBody>
                    <a:bodyPr/>
                    <a:lstStyle/>
                    <a:p>
                      <a:pPr rtl="0" fontAlgn="t">
                        <a:spcBef>
                          <a:spcPts val="0"/>
                        </a:spcBef>
                        <a:spcAft>
                          <a:spcPts val="0"/>
                        </a:spcAft>
                      </a:pPr>
                      <a:endPar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rtl="0" fontAlgn="ctr">
                        <a:spcBef>
                          <a:spcPts val="0"/>
                        </a:spcBef>
                        <a:spcAft>
                          <a:spcPts val="0"/>
                        </a:spcAft>
                        <a:buFont typeface="+mj-lt"/>
                        <a:buAutoNum type="arabicPeriod" startAt="5"/>
                      </a:pPr>
                      <a:r>
                        <a:rPr lang="en-US" sz="12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Default Deny</a:t>
                      </a:r>
                      <a:endParaRPr lang="en-US" sz="1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4692" marR="34692" marT="34692" marB="34692"/>
                </a:tc>
                <a:tc>
                  <a:txBody>
                    <a:bodyPr/>
                    <a:lstStyle/>
                    <a:p>
                      <a:pPr marL="0" marR="0" fontAlgn="t">
                        <a:lnSpc>
                          <a:spcPct val="150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Access should be denied on default, and access should be based on permission rather than exclusions. </a:t>
                      </a:r>
                    </a:p>
                  </a:txBody>
                  <a:tcPr marL="34692" marR="34692" marT="34692" marB="34692"/>
                </a:tc>
                <a:extLst>
                  <a:ext uri="{0D108BD9-81ED-4DB2-BD59-A6C34878D82A}">
                    <a16:rowId xmlns:a16="http://schemas.microsoft.com/office/drawing/2014/main" val="2646901233"/>
                  </a:ext>
                </a:extLst>
              </a:tr>
              <a:tr h="604518">
                <a:tc>
                  <a:txBody>
                    <a:bodyPr/>
                    <a:lstStyle/>
                    <a:p>
                      <a:pPr rtl="0" fontAlgn="t">
                        <a:spcBef>
                          <a:spcPts val="0"/>
                        </a:spcBef>
                        <a:spcAft>
                          <a:spcPts val="0"/>
                        </a:spcAft>
                      </a:pPr>
                      <a:endParaRPr lang="en-US" sz="12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rtl="0" fontAlgn="ctr">
                        <a:spcBef>
                          <a:spcPts val="0"/>
                        </a:spcBef>
                        <a:spcAft>
                          <a:spcPts val="0"/>
                        </a:spcAft>
                        <a:buFont typeface="+mj-lt"/>
                        <a:buAutoNum type="arabicPeriod" startAt="6"/>
                      </a:pPr>
                      <a:r>
                        <a:rPr lang="en-US" sz="1200" b="0">
                          <a:solidFill>
                            <a:schemeClr val="bg1"/>
                          </a:solidFill>
                          <a:effectLst/>
                          <a:latin typeface="Calibri" panose="020F0502020204030204" pitchFamily="34" charset="0"/>
                          <a:ea typeface="Calibri" panose="020F0502020204030204" pitchFamily="34" charset="0"/>
                          <a:cs typeface="Calibri" panose="020F0502020204030204" pitchFamily="34" charset="0"/>
                        </a:rPr>
                        <a:t>Adhere to the Principle of Least Privilege</a:t>
                      </a:r>
                      <a:endParaRPr lang="en-US" sz="1200" b="0"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4692" marR="34692" marT="34692" marB="34692"/>
                </a:tc>
                <a:tc>
                  <a:txBody>
                    <a:bodyPr/>
                    <a:lstStyle/>
                    <a:p>
                      <a:pPr marL="0" marR="0" fontAlgn="t">
                        <a:lnSpc>
                          <a:spcPct val="200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least set of privileges necessary to do the job should be executed for every process.  </a:t>
                      </a:r>
                    </a:p>
                  </a:txBody>
                  <a:tcPr marL="34692" marR="34692" marT="34692" marB="34692"/>
                </a:tc>
                <a:extLst>
                  <a:ext uri="{0D108BD9-81ED-4DB2-BD59-A6C34878D82A}">
                    <a16:rowId xmlns:a16="http://schemas.microsoft.com/office/drawing/2014/main" val="514728948"/>
                  </a:ext>
                </a:extLst>
              </a:tr>
              <a:tr h="604518">
                <a:tc>
                  <a:txBody>
                    <a:bodyPr/>
                    <a:lstStyle/>
                    <a:p>
                      <a:pPr rtl="0" fontAlgn="t">
                        <a:spcBef>
                          <a:spcPts val="0"/>
                        </a:spcBef>
                        <a:spcAft>
                          <a:spcPts val="0"/>
                        </a:spcAft>
                      </a:pPr>
                      <a:endParaRPr lang="en-US" sz="12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rtl="0" fontAlgn="ctr">
                        <a:spcBef>
                          <a:spcPts val="0"/>
                        </a:spcBef>
                        <a:spcAft>
                          <a:spcPts val="0"/>
                        </a:spcAft>
                        <a:buFont typeface="+mj-lt"/>
                        <a:buAutoNum type="arabicPeriod" startAt="7"/>
                      </a:pPr>
                      <a:r>
                        <a:rPr lang="en-US" sz="1200" b="0">
                          <a:solidFill>
                            <a:schemeClr val="bg1"/>
                          </a:solidFill>
                          <a:effectLst/>
                          <a:latin typeface="Calibri" panose="020F0502020204030204" pitchFamily="34" charset="0"/>
                          <a:ea typeface="Calibri" panose="020F0502020204030204" pitchFamily="34" charset="0"/>
                          <a:cs typeface="Calibri" panose="020F0502020204030204" pitchFamily="34" charset="0"/>
                        </a:rPr>
                        <a:t>Sanitize Data Sent to Other Systems</a:t>
                      </a:r>
                      <a:endParaRPr lang="en-US" sz="1200" b="0"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4692" marR="34692" marT="34692" marB="34692"/>
                </a:tc>
                <a:tc>
                  <a:txBody>
                    <a:bodyPr/>
                    <a:lstStyle/>
                    <a:p>
                      <a:pPr marL="0" marR="0" fontAlgn="t">
                        <a:lnSpc>
                          <a:spcPct val="200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 sent to complex subsystems should be sanitized. </a:t>
                      </a:r>
                    </a:p>
                  </a:txBody>
                  <a:tcPr marL="34692" marR="34692" marT="34692" marB="34692"/>
                </a:tc>
                <a:extLst>
                  <a:ext uri="{0D108BD9-81ED-4DB2-BD59-A6C34878D82A}">
                    <a16:rowId xmlns:a16="http://schemas.microsoft.com/office/drawing/2014/main" val="2199836251"/>
                  </a:ext>
                </a:extLst>
              </a:tr>
              <a:tr h="783402">
                <a:tc>
                  <a:txBody>
                    <a:bodyPr/>
                    <a:lstStyle/>
                    <a:p>
                      <a:pPr rtl="0" fontAlgn="t">
                        <a:spcBef>
                          <a:spcPts val="0"/>
                        </a:spcBef>
                        <a:spcAft>
                          <a:spcPts val="0"/>
                        </a:spcAft>
                      </a:pPr>
                      <a:endParaRPr lang="en-US" sz="12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rtl="0" fontAlgn="ctr">
                        <a:spcBef>
                          <a:spcPts val="0"/>
                        </a:spcBef>
                        <a:spcAft>
                          <a:spcPts val="0"/>
                        </a:spcAft>
                        <a:buFont typeface="+mj-lt"/>
                        <a:buAutoNum type="arabicPeriod" startAt="8"/>
                      </a:pPr>
                      <a:r>
                        <a:rPr lang="en-US" sz="1200" b="0">
                          <a:solidFill>
                            <a:schemeClr val="bg1"/>
                          </a:solidFill>
                          <a:effectLst/>
                          <a:latin typeface="Calibri" panose="020F0502020204030204" pitchFamily="34" charset="0"/>
                          <a:ea typeface="Calibri" panose="020F0502020204030204" pitchFamily="34" charset="0"/>
                          <a:cs typeface="Calibri" panose="020F0502020204030204" pitchFamily="34" charset="0"/>
                        </a:rPr>
                        <a:t>Practice Defense in Depth </a:t>
                      </a:r>
                      <a:endParaRPr lang="en-US" sz="1200" b="0"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4692" marR="34692" marT="34692" marB="34692"/>
                </a:tc>
                <a:tc>
                  <a:txBody>
                    <a:bodyPr/>
                    <a:lstStyle/>
                    <a:p>
                      <a:pPr marL="0" marR="0" fontAlgn="t">
                        <a:lnSpc>
                          <a:spcPct val="200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Risks should be managed with multiple defensive strategies so if one  layer of defense is not successful, another layer can prevent a security flaw.</a:t>
                      </a:r>
                    </a:p>
                  </a:txBody>
                  <a:tcPr marL="34692" marR="34692" marT="34692" marB="34692"/>
                </a:tc>
                <a:extLst>
                  <a:ext uri="{0D108BD9-81ED-4DB2-BD59-A6C34878D82A}">
                    <a16:rowId xmlns:a16="http://schemas.microsoft.com/office/drawing/2014/main" val="1827590321"/>
                  </a:ext>
                </a:extLst>
              </a:tr>
              <a:tr h="604518">
                <a:tc>
                  <a:txBody>
                    <a:bodyPr/>
                    <a:lstStyle/>
                    <a:p>
                      <a:pPr rtl="0" fontAlgn="t">
                        <a:spcBef>
                          <a:spcPts val="0"/>
                        </a:spcBef>
                        <a:spcAft>
                          <a:spcPts val="0"/>
                        </a:spcAft>
                      </a:pPr>
                      <a:endParaRPr lang="en-US" sz="12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rtl="0" fontAlgn="ctr">
                        <a:spcBef>
                          <a:spcPts val="0"/>
                        </a:spcBef>
                        <a:spcAft>
                          <a:spcPts val="0"/>
                        </a:spcAft>
                        <a:buFont typeface="+mj-lt"/>
                        <a:buAutoNum type="arabicPeriod" startAt="9"/>
                      </a:pPr>
                      <a:r>
                        <a:rPr lang="en-US" sz="1200" b="0">
                          <a:solidFill>
                            <a:schemeClr val="bg1"/>
                          </a:solidFill>
                          <a:effectLst/>
                          <a:latin typeface="Calibri" panose="020F0502020204030204" pitchFamily="34" charset="0"/>
                          <a:ea typeface="Calibri" panose="020F0502020204030204" pitchFamily="34" charset="0"/>
                          <a:cs typeface="Calibri" panose="020F0502020204030204" pitchFamily="34" charset="0"/>
                        </a:rPr>
                        <a:t>Use Effective Quality Assurance Techniques</a:t>
                      </a:r>
                      <a:endParaRPr lang="en-US" sz="1200" b="0"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4692" marR="34692" marT="34692" marB="34692"/>
                </a:tc>
                <a:tc>
                  <a:txBody>
                    <a:bodyPr/>
                    <a:lstStyle/>
                    <a:p>
                      <a:pPr marL="0" marR="0" fontAlgn="t">
                        <a:lnSpc>
                          <a:spcPct val="200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Quality assurance techniques are often effective at identifying and eliminating security vulnerabilities.</a:t>
                      </a:r>
                    </a:p>
                  </a:txBody>
                  <a:tcPr marL="34692" marR="34692" marT="34692" marB="34692"/>
                </a:tc>
                <a:extLst>
                  <a:ext uri="{0D108BD9-81ED-4DB2-BD59-A6C34878D82A}">
                    <a16:rowId xmlns:a16="http://schemas.microsoft.com/office/drawing/2014/main" val="3140395441"/>
                  </a:ext>
                </a:extLst>
              </a:tr>
              <a:tr h="783402">
                <a:tc>
                  <a:txBody>
                    <a:bodyPr/>
                    <a:lstStyle/>
                    <a:p>
                      <a:pPr rtl="0" fontAlgn="t">
                        <a:spcBef>
                          <a:spcPts val="0"/>
                        </a:spcBef>
                        <a:spcAft>
                          <a:spcPts val="0"/>
                        </a:spcAft>
                      </a:pPr>
                      <a:endParaRPr lang="en-US" sz="12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rtl="0" fontAlgn="ctr">
                        <a:spcBef>
                          <a:spcPts val="0"/>
                        </a:spcBef>
                        <a:spcAft>
                          <a:spcPts val="0"/>
                        </a:spcAft>
                        <a:buFont typeface="+mj-lt"/>
                        <a:buAutoNum type="arabicPeriod" startAt="10"/>
                      </a:pPr>
                      <a:r>
                        <a:rPr lang="en-US" sz="1200" b="0">
                          <a:solidFill>
                            <a:schemeClr val="bg1"/>
                          </a:solidFill>
                          <a:effectLst/>
                          <a:latin typeface="Calibri" panose="020F0502020204030204" pitchFamily="34" charset="0"/>
                          <a:ea typeface="Calibri" panose="020F0502020204030204" pitchFamily="34" charset="0"/>
                          <a:cs typeface="Calibri" panose="020F0502020204030204" pitchFamily="34" charset="0"/>
                        </a:rPr>
                        <a:t>Adopt a Secure Coding Standard</a:t>
                      </a:r>
                      <a:endParaRPr lang="en-US" sz="1200" b="0" i="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34692" marR="34692" marT="34692" marB="34692"/>
                </a:tc>
                <a:tc>
                  <a:txBody>
                    <a:bodyPr/>
                    <a:lstStyle/>
                    <a:p>
                      <a:pPr marL="0" marR="0" fontAlgn="t">
                        <a:lnSpc>
                          <a:spcPct val="200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secure coding standard should be developed that is specifically designed for the programming language that is chosen for the application and platform. </a:t>
                      </a:r>
                    </a:p>
                  </a:txBody>
                  <a:tcPr marL="34692" marR="34692" marT="34692" marB="34692"/>
                </a:tc>
                <a:extLst>
                  <a:ext uri="{0D108BD9-81ED-4DB2-BD59-A6C34878D82A}">
                    <a16:rowId xmlns:a16="http://schemas.microsoft.com/office/drawing/2014/main" val="4285419878"/>
                  </a:ext>
                </a:extLst>
              </a:tr>
            </a:tbl>
          </a:graphicData>
        </a:graphic>
      </p:graphicFrame>
      <p:pic>
        <p:nvPicPr>
          <p:cNvPr id="15" name="Audio 14">
            <a:hlinkClick r:id="" action="ppaction://media"/>
            <a:extLst>
              <a:ext uri="{FF2B5EF4-FFF2-40B4-BE49-F238E27FC236}">
                <a16:creationId xmlns:a16="http://schemas.microsoft.com/office/drawing/2014/main" id="{03CCAD0D-359A-090C-74E1-07BCEF6F2A3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0053">
        <p15:prstTrans prst="fallOver"/>
      </p:transition>
    </mc:Choice>
    <mc:Fallback>
      <p:transition spd="slow" advTm="300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latin typeface="Calibri" panose="020F0502020204030204" pitchFamily="34" charset="0"/>
                <a:ea typeface="Calibri" panose="020F0502020204030204" pitchFamily="34" charset="0"/>
                <a:cs typeface="Calibri" panose="020F0502020204030204" pitchFamily="34" charset="0"/>
              </a:rPr>
              <a:t>CODING STANDARDS</a:t>
            </a:r>
            <a:endParaRPr>
              <a:latin typeface="Calibri" panose="020F0502020204030204" pitchFamily="34" charset="0"/>
              <a:ea typeface="Calibri" panose="020F0502020204030204" pitchFamily="34" charset="0"/>
              <a:cs typeface="Calibri" panose="020F0502020204030204" pitchFamily="34" charset="0"/>
            </a:endParaRPr>
          </a:p>
        </p:txBody>
      </p:sp>
      <p:sp>
        <p:nvSpPr>
          <p:cNvPr id="3" name="Rectangle 1">
            <a:extLst>
              <a:ext uri="{FF2B5EF4-FFF2-40B4-BE49-F238E27FC236}">
                <a16:creationId xmlns:a16="http://schemas.microsoft.com/office/drawing/2014/main" id="{7E8DE3FC-27A3-DB26-7CFB-ABCCD2F86C26}"/>
              </a:ext>
            </a:extLst>
          </p:cNvPr>
          <p:cNvSpPr>
            <a:spLocks noGrp="1" noChangeArrowheads="1"/>
          </p:cNvSpPr>
          <p:nvPr>
            <p:ph type="body" idx="1"/>
          </p:nvPr>
        </p:nvSpPr>
        <p:spPr bwMode="auto">
          <a:xfrm>
            <a:off x="-803657" y="3597180"/>
            <a:ext cx="12642440"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Coding Standards">
            <a:extLst>
              <a:ext uri="{FF2B5EF4-FFF2-40B4-BE49-F238E27FC236}">
                <a16:creationId xmlns:a16="http://schemas.microsoft.com/office/drawing/2014/main" id="{B3D21FC1-5902-4B88-21A0-A13CFEEED701}"/>
              </a:ext>
            </a:extLst>
          </p:cNvPr>
          <p:cNvPicPr>
            <a:picLocks noChangeAspect="1"/>
          </p:cNvPicPr>
          <p:nvPr/>
        </p:nvPicPr>
        <p:blipFill>
          <a:blip r:embed="rId7"/>
          <a:stretch>
            <a:fillRect/>
          </a:stretch>
        </p:blipFill>
        <p:spPr>
          <a:xfrm>
            <a:off x="685801" y="2026798"/>
            <a:ext cx="10548256" cy="3835159"/>
          </a:xfrm>
          <a:prstGeom prst="rect">
            <a:avLst/>
          </a:prstGeom>
        </p:spPr>
      </p:pic>
      <p:pic>
        <p:nvPicPr>
          <p:cNvPr id="11" name="Audio 10">
            <a:hlinkClick r:id="" action="ppaction://media"/>
            <a:extLst>
              <a:ext uri="{FF2B5EF4-FFF2-40B4-BE49-F238E27FC236}">
                <a16:creationId xmlns:a16="http://schemas.microsoft.com/office/drawing/2014/main" id="{4E00AF47-1751-2CA1-5104-D8D42818DC5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28240">
        <p:fade/>
      </p:transition>
    </mc:Choice>
    <mc:Fallback>
      <p:transition spd="med" advTm="282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Calibri" panose="020F0502020204030204" pitchFamily="34" charset="0"/>
                <a:ea typeface="Calibri" panose="020F0502020204030204" pitchFamily="34" charset="0"/>
                <a:cs typeface="Calibri" panose="020F0502020204030204" pitchFamily="34" charset="0"/>
              </a:rPr>
              <a:t>ENCRYPTION POLICIES</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78B6FDBD-99BE-6C11-76DE-EB9F14BF7581}"/>
              </a:ext>
            </a:extLst>
          </p:cNvPr>
          <p:cNvGraphicFramePr>
            <a:graphicFrameLocks noGrp="1"/>
          </p:cNvGraphicFramePr>
          <p:nvPr>
            <p:extLst>
              <p:ext uri="{D42A27DB-BD31-4B8C-83A1-F6EECF244321}">
                <p14:modId xmlns:p14="http://schemas.microsoft.com/office/powerpoint/2010/main" val="797254376"/>
              </p:ext>
            </p:extLst>
          </p:nvPr>
        </p:nvGraphicFramePr>
        <p:xfrm>
          <a:off x="685800" y="1877786"/>
          <a:ext cx="10820400" cy="4333984"/>
        </p:xfrm>
        <a:graphic>
          <a:graphicData uri="http://schemas.openxmlformats.org/drawingml/2006/table">
            <a:tbl>
              <a:tblPr firstRow="1" firstCol="1">
                <a:tableStyleId>{802198C4-3087-4945-87E3-76CBB3509B7E}</a:tableStyleId>
              </a:tblPr>
              <a:tblGrid>
                <a:gridCol w="1912140">
                  <a:extLst>
                    <a:ext uri="{9D8B030D-6E8A-4147-A177-3AD203B41FA5}">
                      <a16:colId xmlns:a16="http://schemas.microsoft.com/office/drawing/2014/main" val="2828472439"/>
                    </a:ext>
                  </a:extLst>
                </a:gridCol>
                <a:gridCol w="8908260">
                  <a:extLst>
                    <a:ext uri="{9D8B030D-6E8A-4147-A177-3AD203B41FA5}">
                      <a16:colId xmlns:a16="http://schemas.microsoft.com/office/drawing/2014/main" val="170003232"/>
                    </a:ext>
                  </a:extLst>
                </a:gridCol>
              </a:tblGrid>
              <a:tr h="1510080">
                <a:tc>
                  <a:txBody>
                    <a:bodyPr/>
                    <a:lstStyle/>
                    <a:p>
                      <a:pPr marL="0" marR="0">
                        <a:spcBef>
                          <a:spcPts val="0"/>
                        </a:spcBef>
                        <a:spcAft>
                          <a:spcPts val="0"/>
                        </a:spcAft>
                      </a:pPr>
                      <a:r>
                        <a:rPr lang="en-US"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Encryption in rest</a:t>
                      </a:r>
                    </a:p>
                  </a:txBody>
                  <a:tcPr marL="63275" marR="63275" marT="63275" marB="63275"/>
                </a:tc>
                <a:tc>
                  <a:txBody>
                    <a:bodyPr/>
                    <a:lstStyle/>
                    <a:p>
                      <a:pPr marL="0" marR="0">
                        <a:spcBef>
                          <a:spcPts val="0"/>
                        </a:spcBef>
                        <a:spcAft>
                          <a:spcPts val="0"/>
                        </a:spcAft>
                      </a:pPr>
                      <a:r>
                        <a:rPr lang="en-US"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Encryption at rest is the act of encrypting data that is being stored while not in use, and sensitive data must have a form of encryption.  The purpose of this is to create a layer of defense that the attacker must breach to read the data if it is obtained after previous layers have been defeated.  Various encryption methods are available depending on the use of the data, and encryption at rest secures data from those who are not authorized to read it.</a:t>
                      </a:r>
                    </a:p>
                  </a:txBody>
                  <a:tcPr marL="63275" marR="63275" marT="63275" marB="63275"/>
                </a:tc>
                <a:extLst>
                  <a:ext uri="{0D108BD9-81ED-4DB2-BD59-A6C34878D82A}">
                    <a16:rowId xmlns:a16="http://schemas.microsoft.com/office/drawing/2014/main" val="1811021894"/>
                  </a:ext>
                </a:extLst>
              </a:tr>
              <a:tr h="1510080">
                <a:tc>
                  <a:txBody>
                    <a:bodyPr/>
                    <a:lstStyle/>
                    <a:p>
                      <a:pPr marL="0" marR="0">
                        <a:spcBef>
                          <a:spcPts val="0"/>
                        </a:spcBef>
                        <a:spcAft>
                          <a:spcPts val="0"/>
                        </a:spcAft>
                      </a:pPr>
                      <a:r>
                        <a:rPr lang="en-US" sz="1400">
                          <a:solidFill>
                            <a:schemeClr val="bg1"/>
                          </a:solidFill>
                          <a:effectLst/>
                          <a:latin typeface="Calibri" panose="020F0502020204030204" pitchFamily="34" charset="0"/>
                          <a:ea typeface="Calibri" panose="020F0502020204030204" pitchFamily="34" charset="0"/>
                          <a:cs typeface="Calibri" panose="020F0502020204030204" pitchFamily="34" charset="0"/>
                        </a:rPr>
                        <a:t>Encryption at flight</a:t>
                      </a:r>
                    </a:p>
                  </a:txBody>
                  <a:tcPr marL="63275" marR="63275" marT="63275" marB="63275"/>
                </a:tc>
                <a:tc>
                  <a:txBody>
                    <a:bodyPr/>
                    <a:lstStyle/>
                    <a:p>
                      <a:pPr marL="0" marR="0">
                        <a:spcBef>
                          <a:spcPts val="0"/>
                        </a:spcBef>
                        <a:spcAft>
                          <a:spcPts val="0"/>
                        </a:spcAft>
                      </a:pPr>
                      <a:r>
                        <a:rPr lang="en-US"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 in flight is data that is traveling or data that is being transmitted. Data that is being transmitted should be done with a VPN and behind a firewall. Data that is in flight should be encrypted while being transmitted as if a malicious attacker tries to intercept it, it will be inaccessible to them. Data in flight can be protected with the use of SSL certificates that have private and public key. HTTPS and SSL/TLS  protocols should be used to protect data that is encrypted in transit. </a:t>
                      </a:r>
                    </a:p>
                  </a:txBody>
                  <a:tcPr marL="63275" marR="63275" marT="63275" marB="63275"/>
                </a:tc>
                <a:extLst>
                  <a:ext uri="{0D108BD9-81ED-4DB2-BD59-A6C34878D82A}">
                    <a16:rowId xmlns:a16="http://schemas.microsoft.com/office/drawing/2014/main" val="339182806"/>
                  </a:ext>
                </a:extLst>
              </a:tr>
              <a:tr h="1313824">
                <a:tc>
                  <a:txBody>
                    <a:bodyPr/>
                    <a:lstStyle/>
                    <a:p>
                      <a:pPr marL="0" marR="0">
                        <a:spcBef>
                          <a:spcPts val="0"/>
                        </a:spcBef>
                        <a:spcAft>
                          <a:spcPts val="0"/>
                        </a:spcAft>
                      </a:pPr>
                      <a:r>
                        <a:rPr lang="en-US" sz="1400">
                          <a:solidFill>
                            <a:schemeClr val="bg1"/>
                          </a:solidFill>
                          <a:effectLst/>
                          <a:latin typeface="Calibri" panose="020F0502020204030204" pitchFamily="34" charset="0"/>
                          <a:ea typeface="Calibri" panose="020F0502020204030204" pitchFamily="34" charset="0"/>
                          <a:cs typeface="Calibri" panose="020F0502020204030204" pitchFamily="34" charset="0"/>
                        </a:rPr>
                        <a:t>Encryption in use</a:t>
                      </a:r>
                    </a:p>
                  </a:txBody>
                  <a:tcPr marL="63275" marR="63275" marT="63275" marB="63275"/>
                </a:tc>
                <a:tc>
                  <a:txBody>
                    <a:bodyPr/>
                    <a:lstStyle/>
                    <a:p>
                      <a:pPr marL="0" marR="0">
                        <a:spcBef>
                          <a:spcPts val="0"/>
                        </a:spcBef>
                        <a:spcAft>
                          <a:spcPts val="0"/>
                        </a:spcAft>
                      </a:pPr>
                      <a:r>
                        <a:rPr lang="en-US"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 that is in use, such as sensitive data such as credit card numbers and passwords, should be encrypted the entire time that they are in use, ensuring that sensitive data is never left unsecured.  Data in use should be protected by security tools that monitor for breach detection. Data that it is use should be protected by a role-based access system that limits its access to only those who need it. </a:t>
                      </a:r>
                    </a:p>
                  </a:txBody>
                  <a:tcPr marL="63275" marR="63275" marT="63275" marB="63275"/>
                </a:tc>
                <a:extLst>
                  <a:ext uri="{0D108BD9-81ED-4DB2-BD59-A6C34878D82A}">
                    <a16:rowId xmlns:a16="http://schemas.microsoft.com/office/drawing/2014/main" val="2858835004"/>
                  </a:ext>
                </a:extLst>
              </a:tr>
            </a:tbl>
          </a:graphicData>
        </a:graphic>
      </p:graphicFrame>
      <p:pic>
        <p:nvPicPr>
          <p:cNvPr id="20" name="Audio 19">
            <a:hlinkClick r:id="" action="ppaction://media"/>
            <a:extLst>
              <a:ext uri="{FF2B5EF4-FFF2-40B4-BE49-F238E27FC236}">
                <a16:creationId xmlns:a16="http://schemas.microsoft.com/office/drawing/2014/main" id="{5F345CC4-3D10-3C3B-03BA-B8BA70BFEF0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2690">
        <p15:prstTrans prst="wind"/>
      </p:transition>
    </mc:Choice>
    <mc:Fallback>
      <p:transition spd="slow" advTm="326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B1651AA4-A750-690C-ACD1-F303D7F9F6CF}"/>
              </a:ext>
            </a:extLst>
          </p:cNvPr>
          <p:cNvGraphicFramePr>
            <a:graphicFrameLocks noGrp="1"/>
          </p:cNvGraphicFramePr>
          <p:nvPr>
            <p:extLst>
              <p:ext uri="{D42A27DB-BD31-4B8C-83A1-F6EECF244321}">
                <p14:modId xmlns:p14="http://schemas.microsoft.com/office/powerpoint/2010/main" val="746842033"/>
              </p:ext>
            </p:extLst>
          </p:nvPr>
        </p:nvGraphicFramePr>
        <p:xfrm>
          <a:off x="215098" y="2187457"/>
          <a:ext cx="11035287" cy="4024313"/>
        </p:xfrm>
        <a:graphic>
          <a:graphicData uri="http://schemas.openxmlformats.org/drawingml/2006/table">
            <a:tbl>
              <a:tblPr firstRow="1" firstCol="1">
                <a:tableStyleId>{802198C4-3087-4945-87E3-76CBB3509B7E}</a:tableStyleId>
              </a:tblPr>
              <a:tblGrid>
                <a:gridCol w="2123116">
                  <a:extLst>
                    <a:ext uri="{9D8B030D-6E8A-4147-A177-3AD203B41FA5}">
                      <a16:colId xmlns:a16="http://schemas.microsoft.com/office/drawing/2014/main" val="2227728107"/>
                    </a:ext>
                  </a:extLst>
                </a:gridCol>
                <a:gridCol w="8912171">
                  <a:extLst>
                    <a:ext uri="{9D8B030D-6E8A-4147-A177-3AD203B41FA5}">
                      <a16:colId xmlns:a16="http://schemas.microsoft.com/office/drawing/2014/main" val="1065892376"/>
                    </a:ext>
                  </a:extLst>
                </a:gridCol>
              </a:tblGrid>
              <a:tr h="1219949">
                <a:tc>
                  <a:txBody>
                    <a:bodyPr/>
                    <a:lstStyle/>
                    <a:p>
                      <a:pPr marL="0" marR="0">
                        <a:spcBef>
                          <a:spcPts val="0"/>
                        </a:spcBef>
                        <a:spcAft>
                          <a:spcPts val="0"/>
                        </a:spcAft>
                      </a:pPr>
                      <a:r>
                        <a:rPr lang="en-U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Authentication</a:t>
                      </a:r>
                    </a:p>
                  </a:txBody>
                  <a:tcPr marL="63275" marR="63275" marT="63275" marB="63275"/>
                </a:tc>
                <a:tc>
                  <a:txBody>
                    <a:bodyPr/>
                    <a:lstStyle/>
                    <a:p>
                      <a:pPr marL="0" marR="0">
                        <a:spcBef>
                          <a:spcPts val="0"/>
                        </a:spcBef>
                        <a:spcAft>
                          <a:spcPts val="0"/>
                        </a:spcAft>
                      </a:pPr>
                      <a:r>
                        <a:rPr lang="en-U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Authentication will describe how to identify a user and ensure that that user is who they claim to be.  A user must have a valid username and a password before being allowed access, whether when using a login, or accessing a database or files. Passwords can be used as well as single sign on systems, biometrics, digital certificates, and public key infrastructures. </a:t>
                      </a:r>
                    </a:p>
                  </a:txBody>
                  <a:tcPr marL="63275" marR="63275" marT="63275" marB="63275"/>
                </a:tc>
                <a:extLst>
                  <a:ext uri="{0D108BD9-81ED-4DB2-BD59-A6C34878D82A}">
                    <a16:rowId xmlns:a16="http://schemas.microsoft.com/office/drawing/2014/main" val="549557518"/>
                  </a:ext>
                </a:extLst>
              </a:tr>
              <a:tr h="1402182">
                <a:tc>
                  <a:txBody>
                    <a:bodyPr/>
                    <a:lstStyle/>
                    <a:p>
                      <a:pPr marL="0" marR="0">
                        <a:spcBef>
                          <a:spcPts val="0"/>
                        </a:spcBef>
                        <a:spcAft>
                          <a:spcPts val="0"/>
                        </a:spcAft>
                      </a:pPr>
                      <a:r>
                        <a:rPr lang="en-US"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Authorization</a:t>
                      </a:r>
                    </a:p>
                  </a:txBody>
                  <a:tcPr marL="63275" marR="63275" marT="63275" marB="63275"/>
                </a:tc>
                <a:tc>
                  <a:txBody>
                    <a:bodyPr/>
                    <a:lstStyle/>
                    <a:p>
                      <a:pPr marL="0" marR="0">
                        <a:spcBef>
                          <a:spcPts val="0"/>
                        </a:spcBef>
                        <a:spcAft>
                          <a:spcPts val="0"/>
                        </a:spcAft>
                      </a:pPr>
                      <a:r>
                        <a:rPr lang="en-U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The next level of authentication is authorization, which describe what the user is allowed to do, or what they are authorized to perform. The user’s level of access should be role based, giving them only the permissions necessary to accomplish a task according to their role. Every user will not need total access, and Administrator access should be given only to those who are making changes to the database and adding new users. </a:t>
                      </a:r>
                    </a:p>
                  </a:txBody>
                  <a:tcPr marL="63275" marR="63275" marT="63275" marB="63275"/>
                </a:tc>
                <a:extLst>
                  <a:ext uri="{0D108BD9-81ED-4DB2-BD59-A6C34878D82A}">
                    <a16:rowId xmlns:a16="http://schemas.microsoft.com/office/drawing/2014/main" val="702874885"/>
                  </a:ext>
                </a:extLst>
              </a:tr>
              <a:tr h="1402182">
                <a:tc>
                  <a:txBody>
                    <a:bodyPr/>
                    <a:lstStyle/>
                    <a:p>
                      <a:pPr marL="0" marR="0">
                        <a:spcBef>
                          <a:spcPts val="0"/>
                        </a:spcBef>
                        <a:spcAft>
                          <a:spcPts val="0"/>
                        </a:spcAft>
                      </a:pPr>
                      <a:r>
                        <a:rPr lang="en-US"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Accounting</a:t>
                      </a:r>
                    </a:p>
                  </a:txBody>
                  <a:tcPr marL="63275" marR="63275" marT="63275" marB="63275"/>
                </a:tc>
                <a:tc>
                  <a:txBody>
                    <a:bodyPr/>
                    <a:lstStyle/>
                    <a:p>
                      <a:pPr marL="0" marR="0">
                        <a:spcBef>
                          <a:spcPts val="0"/>
                        </a:spcBef>
                        <a:spcAft>
                          <a:spcPts val="0"/>
                        </a:spcAft>
                      </a:pPr>
                      <a:r>
                        <a:rPr lang="en-US"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Accounting defines what resources were accessed, at what time, and who accessed them, as well as any commands that were issued. Accounting can measure access to the network, session statistics and duration, and the data that was sent and received. Accounting will assure that administrators will be able to view who performed what action, when it was performed, and what they performed at a specific time. </a:t>
                      </a:r>
                    </a:p>
                  </a:txBody>
                  <a:tcPr marL="63275" marR="63275" marT="63275" marB="63275"/>
                </a:tc>
                <a:extLst>
                  <a:ext uri="{0D108BD9-81ED-4DB2-BD59-A6C34878D82A}">
                    <a16:rowId xmlns:a16="http://schemas.microsoft.com/office/drawing/2014/main" val="1821127710"/>
                  </a:ext>
                </a:extLst>
              </a:tr>
            </a:tbl>
          </a:graphicData>
        </a:graphic>
      </p:graphicFrame>
      <p:pic>
        <p:nvPicPr>
          <p:cNvPr id="10" name="Audio 9">
            <a:hlinkClick r:id="" action="ppaction://media"/>
            <a:extLst>
              <a:ext uri="{FF2B5EF4-FFF2-40B4-BE49-F238E27FC236}">
                <a16:creationId xmlns:a16="http://schemas.microsoft.com/office/drawing/2014/main" id="{139F495C-DDB8-BC25-9B71-586BF5F4DC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9865">
        <p15:prstTrans prst="wind"/>
      </p:transition>
    </mc:Choice>
    <mc:Fallback>
      <p:transition spd="slow" advTm="29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800" dirty="0">
                <a:solidFill>
                  <a:schemeClr val="bg1"/>
                </a:solidFill>
                <a:latin typeface="Consolas" panose="020B0609020204030204" pitchFamily="49" charset="0"/>
              </a:rPr>
              <a:t> Verify the std::</a:t>
            </a:r>
            <a:r>
              <a:rPr lang="en-US" sz="1800" dirty="0" err="1">
                <a:solidFill>
                  <a:schemeClr val="bg1"/>
                </a:solidFill>
                <a:latin typeface="Consolas" panose="020B0609020204030204" pitchFamily="49" charset="0"/>
              </a:rPr>
              <a:t>out_of_range</a:t>
            </a:r>
            <a:r>
              <a:rPr lang="en-US" sz="1800" dirty="0">
                <a:solidFill>
                  <a:schemeClr val="bg1"/>
                </a:solidFill>
                <a:latin typeface="Consolas" panose="020B0609020204030204" pitchFamily="49" charset="0"/>
              </a:rPr>
              <a:t> exception is thrown when calling at() with an index out of bounds –memory protection</a:t>
            </a:r>
          </a:p>
          <a:p>
            <a:pPr marL="0" lvl="0" indent="0" algn="l" rtl="0">
              <a:lnSpc>
                <a:spcPct val="90000"/>
              </a:lnSpc>
              <a:spcBef>
                <a:spcPts val="1000"/>
              </a:spcBef>
              <a:spcAft>
                <a:spcPts val="0"/>
              </a:spcAft>
              <a:buSzPts val="1800"/>
              <a:buNone/>
            </a:pPr>
            <a:endParaRPr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picture containing text, screenshot, font, multimedia software&#10;&#10;Description automatically generated">
            <a:extLst>
              <a:ext uri="{FF2B5EF4-FFF2-40B4-BE49-F238E27FC236}">
                <a16:creationId xmlns:a16="http://schemas.microsoft.com/office/drawing/2014/main" id="{81CAB770-4D83-100B-1574-24B3A2636B50}"/>
              </a:ext>
            </a:extLst>
          </p:cNvPr>
          <p:cNvPicPr>
            <a:picLocks noChangeAspect="1"/>
          </p:cNvPicPr>
          <p:nvPr/>
        </p:nvPicPr>
        <p:blipFill>
          <a:blip r:embed="rId7"/>
          <a:stretch>
            <a:fillRect/>
          </a:stretch>
        </p:blipFill>
        <p:spPr>
          <a:xfrm>
            <a:off x="446315" y="3149437"/>
            <a:ext cx="8474527" cy="1667491"/>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7ABA9437-315D-2968-EC91-FC833B8C62C2}"/>
              </a:ext>
            </a:extLst>
          </p:cNvPr>
          <p:cNvPicPr>
            <a:picLocks noChangeAspect="1"/>
          </p:cNvPicPr>
          <p:nvPr/>
        </p:nvPicPr>
        <p:blipFill>
          <a:blip r:embed="rId8"/>
          <a:stretch>
            <a:fillRect/>
          </a:stretch>
        </p:blipFill>
        <p:spPr>
          <a:xfrm>
            <a:off x="685800" y="5185234"/>
            <a:ext cx="3703641" cy="510584"/>
          </a:xfrm>
          <a:prstGeom prst="rect">
            <a:avLst/>
          </a:prstGeom>
        </p:spPr>
      </p:pic>
      <p:pic>
        <p:nvPicPr>
          <p:cNvPr id="11" name="Audio 10">
            <a:hlinkClick r:id="" action="ppaction://media"/>
            <a:extLst>
              <a:ext uri="{FF2B5EF4-FFF2-40B4-BE49-F238E27FC236}">
                <a16:creationId xmlns:a16="http://schemas.microsoft.com/office/drawing/2014/main" id="{64496D7E-443D-2FA9-F0EE-428F3F5D5178}"/>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3400" advTm="36465">
        <p14:reveal/>
      </p:transition>
    </mc:Choice>
    <mc:Fallback>
      <p:transition spd="slow" advTm="364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800" dirty="0">
                <a:solidFill>
                  <a:schemeClr val="bg1"/>
                </a:solidFill>
                <a:latin typeface="Consolas" panose="020B0609020204030204" pitchFamily="49" charset="0"/>
              </a:rPr>
              <a:t> Verify the </a:t>
            </a:r>
            <a:r>
              <a:rPr lang="en-US" sz="1800" dirty="0" err="1">
                <a:solidFill>
                  <a:schemeClr val="bg1"/>
                </a:solidFill>
                <a:latin typeface="Consolas" panose="020B0609020204030204" pitchFamily="49" charset="0"/>
              </a:rPr>
              <a:t>popback</a:t>
            </a:r>
            <a:r>
              <a:rPr lang="en-US" sz="1800" dirty="0">
                <a:solidFill>
                  <a:schemeClr val="bg1"/>
                </a:solidFill>
                <a:latin typeface="Consolas" panose="020B0609020204030204" pitchFamily="49" charset="0"/>
              </a:rPr>
              <a:t> functionality removes an item from the collection –memory protection</a:t>
            </a:r>
          </a:p>
          <a:p>
            <a:pPr marL="0" lvl="0" indent="0" algn="l" rtl="0">
              <a:lnSpc>
                <a:spcPct val="90000"/>
              </a:lnSpc>
              <a:spcBef>
                <a:spcPts val="1000"/>
              </a:spcBef>
              <a:spcAft>
                <a:spcPts val="0"/>
              </a:spcAft>
              <a:buSzPts val="1800"/>
              <a:buNone/>
            </a:pPr>
            <a:endParaRPr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picture containing text, screenshot, font&#10;&#10;Description automatically generated">
            <a:extLst>
              <a:ext uri="{FF2B5EF4-FFF2-40B4-BE49-F238E27FC236}">
                <a16:creationId xmlns:a16="http://schemas.microsoft.com/office/drawing/2014/main" id="{213A74C4-E043-13B1-A37D-D606814195A9}"/>
              </a:ext>
            </a:extLst>
          </p:cNvPr>
          <p:cNvPicPr>
            <a:picLocks noChangeAspect="1"/>
          </p:cNvPicPr>
          <p:nvPr/>
        </p:nvPicPr>
        <p:blipFill>
          <a:blip r:embed="rId7"/>
          <a:stretch>
            <a:fillRect/>
          </a:stretch>
        </p:blipFill>
        <p:spPr>
          <a:xfrm>
            <a:off x="685800" y="3082250"/>
            <a:ext cx="6986135" cy="1580042"/>
          </a:xfrm>
          <a:prstGeom prst="rect">
            <a:avLst/>
          </a:prstGeom>
        </p:spPr>
      </p:pic>
      <p:pic>
        <p:nvPicPr>
          <p:cNvPr id="7" name="Picture 6" descr="A black screen with white text&#10;&#10;Description automatically generated with low confidence">
            <a:extLst>
              <a:ext uri="{FF2B5EF4-FFF2-40B4-BE49-F238E27FC236}">
                <a16:creationId xmlns:a16="http://schemas.microsoft.com/office/drawing/2014/main" id="{C1430AA9-0A04-4F4E-96A9-4FA12647F417}"/>
              </a:ext>
            </a:extLst>
          </p:cNvPr>
          <p:cNvPicPr>
            <a:picLocks noChangeAspect="1"/>
          </p:cNvPicPr>
          <p:nvPr/>
        </p:nvPicPr>
        <p:blipFill>
          <a:blip r:embed="rId8"/>
          <a:stretch>
            <a:fillRect/>
          </a:stretch>
        </p:blipFill>
        <p:spPr>
          <a:xfrm>
            <a:off x="1115362" y="5309897"/>
            <a:ext cx="3063505" cy="441998"/>
          </a:xfrm>
          <a:prstGeom prst="rect">
            <a:avLst/>
          </a:prstGeom>
        </p:spPr>
      </p:pic>
      <p:pic>
        <p:nvPicPr>
          <p:cNvPr id="11" name="Audio 10">
            <a:hlinkClick r:id="" action="ppaction://media"/>
            <a:extLst>
              <a:ext uri="{FF2B5EF4-FFF2-40B4-BE49-F238E27FC236}">
                <a16:creationId xmlns:a16="http://schemas.microsoft.com/office/drawing/2014/main" id="{CF9A85D0-11D6-ABF3-4968-AC88B10CE33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68199397"/>
      </p:ext>
    </p:extLst>
  </p:cSld>
  <p:clrMapOvr>
    <a:masterClrMapping/>
  </p:clrMapOvr>
  <mc:AlternateContent xmlns:mc="http://schemas.openxmlformats.org/markup-compatibility/2006">
    <mc:Choice xmlns:p14="http://schemas.microsoft.com/office/powerpoint/2010/main" Requires="p14">
      <p:transition spd="slow" p14:dur="3400" advTm="20613">
        <p14:reveal/>
      </p:transition>
    </mc:Choice>
    <mc:Fallback>
      <p:transition spd="slow" advTm="206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1443</TotalTime>
  <Words>3067</Words>
  <Application>Microsoft Office PowerPoint</Application>
  <PresentationFormat>Widescreen</PresentationFormat>
  <Paragraphs>121</Paragraphs>
  <Slides>17</Slides>
  <Notes>17</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Arial</vt:lpstr>
      <vt:lpstr>Century Gothic</vt:lpstr>
      <vt:lpstr>Consolas</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Valerie Smith</cp:lastModifiedBy>
  <cp:revision>4</cp:revision>
  <dcterms:created xsi:type="dcterms:W3CDTF">2020-08-19T17:59:24Z</dcterms:created>
  <dcterms:modified xsi:type="dcterms:W3CDTF">2023-06-17T16:40:57Z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